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388" r:id="rId2"/>
    <p:sldId id="395" r:id="rId3"/>
    <p:sldId id="396" r:id="rId4"/>
    <p:sldId id="390" r:id="rId5"/>
    <p:sldId id="391" r:id="rId6"/>
    <p:sldId id="394" r:id="rId7"/>
    <p:sldId id="392" r:id="rId8"/>
    <p:sldId id="397" r:id="rId9"/>
    <p:sldId id="398" r:id="rId10"/>
    <p:sldId id="399" r:id="rId11"/>
    <p:sldId id="401" r:id="rId12"/>
    <p:sldId id="410" r:id="rId13"/>
    <p:sldId id="400" r:id="rId14"/>
    <p:sldId id="402" r:id="rId15"/>
    <p:sldId id="405" r:id="rId16"/>
    <p:sldId id="406" r:id="rId17"/>
    <p:sldId id="403" r:id="rId18"/>
    <p:sldId id="404" r:id="rId19"/>
    <p:sldId id="408" r:id="rId20"/>
    <p:sldId id="407" r:id="rId21"/>
    <p:sldId id="367" r:id="rId22"/>
    <p:sldId id="266" r:id="rId23"/>
    <p:sldId id="264" r:id="rId24"/>
    <p:sldId id="409" r:id="rId25"/>
    <p:sldId id="389"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87C"/>
    <a:srgbClr val="497383"/>
    <a:srgbClr val="00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80"/>
    <p:restoredTop sz="94678"/>
  </p:normalViewPr>
  <p:slideViewPr>
    <p:cSldViewPr snapToGrid="0" snapToObjects="1">
      <p:cViewPr varScale="1">
        <p:scale>
          <a:sx n="112" d="100"/>
          <a:sy n="112" d="100"/>
        </p:scale>
        <p:origin x="4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1360D-B2C7-DD41-9704-453033071204}" type="datetimeFigureOut">
              <a:rPr lang="de-DE" smtClean="0"/>
              <a:t>21.11.2024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B20D0-02D0-0242-A8BB-176210A5A5F2}" type="slidenum">
              <a:rPr lang="de-DE" smtClean="0"/>
              <a:t>‹Nr.›</a:t>
            </a:fld>
            <a:endParaRPr lang="de-DE"/>
          </a:p>
        </p:txBody>
      </p:sp>
    </p:spTree>
    <p:extLst>
      <p:ext uri="{BB962C8B-B14F-4D97-AF65-F5344CB8AC3E}">
        <p14:creationId xmlns:p14="http://schemas.microsoft.com/office/powerpoint/2010/main" val="241351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folie">
    <p:bg>
      <p:bgPr>
        <a:solidFill>
          <a:schemeClr val="bg1"/>
        </a:solid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xmlns="" id="{00BE15D0-9649-1744-9483-A446F4CE9B11}"/>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xmlns="" id="{DFADFED8-9889-5346-A6D3-C4F29FD5073B}"/>
              </a:ext>
            </a:extLst>
          </p:cNvPr>
          <p:cNvSpPr>
            <a:spLocks noGrp="1"/>
          </p:cNvSpPr>
          <p:nvPr>
            <p:ph type="ctrTitle"/>
          </p:nvPr>
        </p:nvSpPr>
        <p:spPr>
          <a:xfrm>
            <a:off x="5619600" y="358634"/>
            <a:ext cx="6223150" cy="4086366"/>
          </a:xfrm>
        </p:spPr>
        <p:txBody>
          <a:bodyPr lIns="0" tIns="0" rIns="0" bIns="0" anchor="b">
            <a:normAutofit/>
          </a:bodyPr>
          <a:lstStyle>
            <a:lvl1pPr algn="l">
              <a:defRPr sz="6000" baseline="0">
                <a:solidFill>
                  <a:schemeClr val="bg1"/>
                </a:solidFill>
              </a:defRPr>
            </a:lvl1pPr>
          </a:lstStyle>
          <a:p>
            <a:r>
              <a:rPr lang="de-DE"/>
              <a:t>Mastertitelformat bearbeiten</a:t>
            </a:r>
            <a:endParaRPr lang="de-DE" dirty="0"/>
          </a:p>
        </p:txBody>
      </p:sp>
      <p:sp>
        <p:nvSpPr>
          <p:cNvPr id="16" name="Fußzeilenplatzhalter 15">
            <a:extLst>
              <a:ext uri="{FF2B5EF4-FFF2-40B4-BE49-F238E27FC236}">
                <a16:creationId xmlns:a16="http://schemas.microsoft.com/office/drawing/2014/main" xmlns=""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xmlns=""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pic>
        <p:nvPicPr>
          <p:cNvPr id="6" name="Grafik 5">
            <a:extLst>
              <a:ext uri="{FF2B5EF4-FFF2-40B4-BE49-F238E27FC236}">
                <a16:creationId xmlns:a16="http://schemas.microsoft.com/office/drawing/2014/main" xmlns="" id="{56965F6A-90BB-0340-8A07-2BCE63F155CB}"/>
              </a:ext>
            </a:extLst>
          </p:cNvPr>
          <p:cNvPicPr>
            <a:picLocks noChangeAspect="1"/>
          </p:cNvPicPr>
          <p:nvPr/>
        </p:nvPicPr>
        <p:blipFill>
          <a:blip r:embed="rId3"/>
          <a:stretch>
            <a:fillRect/>
          </a:stretch>
        </p:blipFill>
        <p:spPr>
          <a:xfrm>
            <a:off x="360000" y="360000"/>
            <a:ext cx="4932000" cy="4932000"/>
          </a:xfrm>
          <a:prstGeom prst="rect">
            <a:avLst/>
          </a:prstGeom>
        </p:spPr>
      </p:pic>
      <p:sp>
        <p:nvSpPr>
          <p:cNvPr id="5" name="Datumsplatzhalter 4">
            <a:extLst>
              <a:ext uri="{FF2B5EF4-FFF2-40B4-BE49-F238E27FC236}">
                <a16:creationId xmlns:a16="http://schemas.microsoft.com/office/drawing/2014/main" xmlns="" id="{87291103-8F24-3D4C-9ECE-C8BF2CC358B9}"/>
              </a:ext>
            </a:extLst>
          </p:cNvPr>
          <p:cNvSpPr>
            <a:spLocks noGrp="1"/>
          </p:cNvSpPr>
          <p:nvPr>
            <p:ph type="dt" sz="half" idx="12"/>
          </p:nvPr>
        </p:nvSpPr>
        <p:spPr/>
        <p:txBody>
          <a:bodyPr/>
          <a:lstStyle/>
          <a:p>
            <a:fld id="{106F6A11-ADFE-DF43-8481-3E8DA16F1FF2}" type="datetime1">
              <a:rPr lang="de-AT" smtClean="0"/>
              <a:t>21.11.2024</a:t>
            </a:fld>
            <a:endParaRPr lang="de-DE"/>
          </a:p>
        </p:txBody>
      </p:sp>
    </p:spTree>
    <p:extLst>
      <p:ext uri="{BB962C8B-B14F-4D97-AF65-F5344CB8AC3E}">
        <p14:creationId xmlns:p14="http://schemas.microsoft.com/office/powerpoint/2010/main" val="9530750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xmlns="" id="{D8FCD8F1-C80B-364F-9684-C525A6399E62}"/>
              </a:ext>
            </a:extLst>
          </p:cNvPr>
          <p:cNvSpPr>
            <a:spLocks noGrp="1"/>
          </p:cNvSpPr>
          <p:nvPr>
            <p:ph type="dt" sz="half" idx="10"/>
          </p:nvPr>
        </p:nvSpPr>
        <p:spPr/>
        <p:txBody>
          <a:bodyPr/>
          <a:lstStyle/>
          <a:p>
            <a:fld id="{F2A03B90-6E62-8241-A745-A53067A44B31}" type="datetime1">
              <a:rPr lang="de-AT" smtClean="0"/>
              <a:t>21.11.2024</a:t>
            </a:fld>
            <a:endParaRPr lang="de-DE"/>
          </a:p>
        </p:txBody>
      </p:sp>
      <p:sp>
        <p:nvSpPr>
          <p:cNvPr id="6" name="Fußzeilenplatzhalter 5">
            <a:extLst>
              <a:ext uri="{FF2B5EF4-FFF2-40B4-BE49-F238E27FC236}">
                <a16:creationId xmlns:a16="http://schemas.microsoft.com/office/drawing/2014/main" xmlns="" id="{6DF43E94-D2ED-6D41-B5FC-6B076DB21AA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B7645DA3-E3C8-3149-9AFA-6DE9126DE387}"/>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417405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5E7E18-17F1-3A4E-A9C3-BFDADCCDDB7B}"/>
              </a:ext>
            </a:extLst>
          </p:cNvPr>
          <p:cNvSpPr>
            <a:spLocks noGrp="1"/>
          </p:cNvSpPr>
          <p:nvPr>
            <p:ph type="title"/>
          </p:nvPr>
        </p:nvSpPr>
        <p:spPr>
          <a:xfrm>
            <a:off x="360000" y="360000"/>
            <a:ext cx="4929550" cy="1600200"/>
          </a:xfrm>
        </p:spPr>
        <p:txBody>
          <a:bodyPr lIns="0" anchor="b"/>
          <a:lstStyle>
            <a:lvl1pPr>
              <a:defRPr sz="3200"/>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xmlns="" id="{04521FA4-1588-534A-AFDC-A0F123E9AEBB}"/>
              </a:ext>
            </a:extLst>
          </p:cNvPr>
          <p:cNvSpPr>
            <a:spLocks noGrp="1"/>
          </p:cNvSpPr>
          <p:nvPr>
            <p:ph idx="1"/>
          </p:nvPr>
        </p:nvSpPr>
        <p:spPr>
          <a:xfrm>
            <a:off x="5613400" y="360000"/>
            <a:ext cx="6218600" cy="4929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endParaRPr lang="de-DE" dirty="0"/>
          </a:p>
        </p:txBody>
      </p:sp>
      <p:sp>
        <p:nvSpPr>
          <p:cNvPr id="4" name="Textplatzhalter 3">
            <a:extLst>
              <a:ext uri="{FF2B5EF4-FFF2-40B4-BE49-F238E27FC236}">
                <a16:creationId xmlns:a16="http://schemas.microsoft.com/office/drawing/2014/main" xmlns="" id="{2263CA80-6ED8-DC48-8DF5-E608C760447B}"/>
              </a:ext>
            </a:extLst>
          </p:cNvPr>
          <p:cNvSpPr>
            <a:spLocks noGrp="1"/>
          </p:cNvSpPr>
          <p:nvPr>
            <p:ph type="body" sz="half" idx="2"/>
          </p:nvPr>
        </p:nvSpPr>
        <p:spPr>
          <a:xfrm>
            <a:off x="360000" y="2057400"/>
            <a:ext cx="4929550" cy="3232150"/>
          </a:xfrm>
        </p:spPr>
        <p:txBody>
          <a:bodyPr/>
          <a:lstStyle>
            <a:lvl1pPr marL="0" indent="0">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de-DE" dirty="0"/>
          </a:p>
        </p:txBody>
      </p:sp>
      <p:sp>
        <p:nvSpPr>
          <p:cNvPr id="8" name="Datumsplatzhalter 7">
            <a:extLst>
              <a:ext uri="{FF2B5EF4-FFF2-40B4-BE49-F238E27FC236}">
                <a16:creationId xmlns:a16="http://schemas.microsoft.com/office/drawing/2014/main" xmlns="" id="{43EE66D2-C0DF-5342-B756-E5BC97A970EB}"/>
              </a:ext>
            </a:extLst>
          </p:cNvPr>
          <p:cNvSpPr>
            <a:spLocks noGrp="1"/>
          </p:cNvSpPr>
          <p:nvPr>
            <p:ph type="dt" sz="half" idx="10"/>
          </p:nvPr>
        </p:nvSpPr>
        <p:spPr/>
        <p:txBody>
          <a:bodyPr/>
          <a:lstStyle/>
          <a:p>
            <a:fld id="{21064C10-D920-E54F-B57A-558EDCDEFCEE}" type="datetime1">
              <a:rPr lang="de-AT" smtClean="0"/>
              <a:t>21.11.2024</a:t>
            </a:fld>
            <a:endParaRPr lang="de-DE"/>
          </a:p>
        </p:txBody>
      </p:sp>
      <p:sp>
        <p:nvSpPr>
          <p:cNvPr id="9" name="Fußzeilenplatzhalter 8">
            <a:extLst>
              <a:ext uri="{FF2B5EF4-FFF2-40B4-BE49-F238E27FC236}">
                <a16:creationId xmlns:a16="http://schemas.microsoft.com/office/drawing/2014/main" xmlns="" id="{FCD7A5AF-039D-904A-B859-C359CCC7B9AC}"/>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xmlns="" id="{B3BA0614-5F99-814B-88A1-25A528180AA8}"/>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1622139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0B6B81B-741B-6142-9184-04CB7BAC83DD}"/>
              </a:ext>
            </a:extLst>
          </p:cNvPr>
          <p:cNvSpPr>
            <a:spLocks noGrp="1"/>
          </p:cNvSpPr>
          <p:nvPr>
            <p:ph type="title"/>
          </p:nvPr>
        </p:nvSpPr>
        <p:spPr>
          <a:xfrm>
            <a:off x="360000" y="360000"/>
            <a:ext cx="4392797" cy="1600200"/>
          </a:xfrm>
        </p:spPr>
        <p:txBody>
          <a:bodyPr lIns="0"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D1872B91-98D2-694F-8C18-9892246791E4}"/>
              </a:ext>
            </a:extLst>
          </p:cNvPr>
          <p:cNvSpPr>
            <a:spLocks noGrp="1"/>
          </p:cNvSpPr>
          <p:nvPr>
            <p:ph type="pic" idx="1"/>
          </p:nvPr>
        </p:nvSpPr>
        <p:spPr>
          <a:xfrm>
            <a:off x="5289550" y="360000"/>
            <a:ext cx="655320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xmlns="" id="{2FA879DD-D87F-624B-8AA9-B9657A887486}"/>
              </a:ext>
            </a:extLst>
          </p:cNvPr>
          <p:cNvSpPr>
            <a:spLocks noGrp="1"/>
          </p:cNvSpPr>
          <p:nvPr>
            <p:ph type="body" sz="half" idx="2"/>
          </p:nvPr>
        </p:nvSpPr>
        <p:spPr>
          <a:xfrm>
            <a:off x="360000" y="2001223"/>
            <a:ext cx="4392797" cy="3290777"/>
          </a:xfrm>
        </p:spPr>
        <p:txBody>
          <a:bodyPr/>
          <a:lstStyle>
            <a:lvl1pPr marL="0" indent="0">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8" name="Datumsplatzhalter 7">
            <a:extLst>
              <a:ext uri="{FF2B5EF4-FFF2-40B4-BE49-F238E27FC236}">
                <a16:creationId xmlns:a16="http://schemas.microsoft.com/office/drawing/2014/main" xmlns="" id="{D4C9C09C-BBF2-554C-BE77-029C6B4BCC1F}"/>
              </a:ext>
            </a:extLst>
          </p:cNvPr>
          <p:cNvSpPr>
            <a:spLocks noGrp="1"/>
          </p:cNvSpPr>
          <p:nvPr>
            <p:ph type="dt" sz="half" idx="10"/>
          </p:nvPr>
        </p:nvSpPr>
        <p:spPr/>
        <p:txBody>
          <a:bodyPr/>
          <a:lstStyle/>
          <a:p>
            <a:fld id="{1A4B6D4A-F7ED-5F43-B2BE-A3A5C8AC27F5}" type="datetime1">
              <a:rPr lang="de-AT" smtClean="0"/>
              <a:t>21.11.2024</a:t>
            </a:fld>
            <a:endParaRPr lang="de-DE"/>
          </a:p>
        </p:txBody>
      </p:sp>
      <p:sp>
        <p:nvSpPr>
          <p:cNvPr id="9" name="Fußzeilenplatzhalter 8">
            <a:extLst>
              <a:ext uri="{FF2B5EF4-FFF2-40B4-BE49-F238E27FC236}">
                <a16:creationId xmlns:a16="http://schemas.microsoft.com/office/drawing/2014/main" xmlns="" id="{AD2EA86D-2B75-2F47-AAEA-5EEC7D560162}"/>
              </a:ext>
            </a:extLst>
          </p:cNvPr>
          <p:cNvSpPr>
            <a:spLocks noGrp="1"/>
          </p:cNvSpPr>
          <p:nvPr>
            <p:ph type="ftr" sz="quarter" idx="11"/>
          </p:nvPr>
        </p:nvSpPr>
        <p:spPr/>
        <p:txBody>
          <a:bodyPr/>
          <a:lstStyle/>
          <a:p>
            <a:endParaRPr lang="de-DE"/>
          </a:p>
        </p:txBody>
      </p:sp>
      <p:sp>
        <p:nvSpPr>
          <p:cNvPr id="10" name="Foliennummernplatzhalter 9">
            <a:extLst>
              <a:ext uri="{FF2B5EF4-FFF2-40B4-BE49-F238E27FC236}">
                <a16:creationId xmlns:a16="http://schemas.microsoft.com/office/drawing/2014/main" xmlns="" id="{34A52F13-BEA9-7242-9411-446E7F59AE78}"/>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4122581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xmlns="" id="{11225684-F958-A74E-9EEE-1CDEB4A60BBC}"/>
              </a:ext>
            </a:extLst>
          </p:cNvPr>
          <p:cNvSpPr/>
          <p:nvPr/>
        </p:nvSpPr>
        <p:spPr>
          <a:xfrm>
            <a:off x="0" y="250"/>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xmlns="" id="{10B6B81B-741B-6142-9184-04CB7BAC83DD}"/>
              </a:ext>
            </a:extLst>
          </p:cNvPr>
          <p:cNvSpPr>
            <a:spLocks noGrp="1"/>
          </p:cNvSpPr>
          <p:nvPr>
            <p:ph type="title"/>
          </p:nvPr>
        </p:nvSpPr>
        <p:spPr>
          <a:xfrm>
            <a:off x="360000" y="360000"/>
            <a:ext cx="4392797" cy="1600200"/>
          </a:xfrm>
        </p:spPr>
        <p:txBody>
          <a:bodyPr lIns="0" anchor="b"/>
          <a:lstStyle>
            <a:lvl1pPr>
              <a:defRPr sz="3200">
                <a:solidFill>
                  <a:schemeClr val="bg1"/>
                </a:solidFill>
              </a:defRPr>
            </a:lvl1pPr>
          </a:lstStyle>
          <a:p>
            <a:r>
              <a:rPr lang="de-DE"/>
              <a:t>Mastertitelformat bearbeiten</a:t>
            </a:r>
          </a:p>
        </p:txBody>
      </p:sp>
      <p:sp>
        <p:nvSpPr>
          <p:cNvPr id="3" name="Bildplatzhalter 2">
            <a:extLst>
              <a:ext uri="{FF2B5EF4-FFF2-40B4-BE49-F238E27FC236}">
                <a16:creationId xmlns:a16="http://schemas.microsoft.com/office/drawing/2014/main" xmlns="" id="{D1872B91-98D2-694F-8C18-9892246791E4}"/>
              </a:ext>
            </a:extLst>
          </p:cNvPr>
          <p:cNvSpPr>
            <a:spLocks noGrp="1"/>
          </p:cNvSpPr>
          <p:nvPr>
            <p:ph type="pic" idx="1"/>
          </p:nvPr>
        </p:nvSpPr>
        <p:spPr>
          <a:xfrm>
            <a:off x="5289550" y="360000"/>
            <a:ext cx="654245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xmlns="" id="{2FA879DD-D87F-624B-8AA9-B9657A887486}"/>
              </a:ext>
            </a:extLst>
          </p:cNvPr>
          <p:cNvSpPr>
            <a:spLocks noGrp="1"/>
          </p:cNvSpPr>
          <p:nvPr>
            <p:ph type="body" sz="half" idx="2"/>
          </p:nvPr>
        </p:nvSpPr>
        <p:spPr>
          <a:xfrm>
            <a:off x="359999" y="2001223"/>
            <a:ext cx="4392797" cy="3290777"/>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de-DE" dirty="0"/>
          </a:p>
        </p:txBody>
      </p:sp>
      <p:sp>
        <p:nvSpPr>
          <p:cNvPr id="9" name="Datumsplatzhalter 8">
            <a:extLst>
              <a:ext uri="{FF2B5EF4-FFF2-40B4-BE49-F238E27FC236}">
                <a16:creationId xmlns:a16="http://schemas.microsoft.com/office/drawing/2014/main" xmlns="" id="{3FCF7E88-5E86-374B-BBE9-860826147AE1}"/>
              </a:ext>
            </a:extLst>
          </p:cNvPr>
          <p:cNvSpPr>
            <a:spLocks noGrp="1"/>
          </p:cNvSpPr>
          <p:nvPr>
            <p:ph type="dt" sz="half" idx="10"/>
          </p:nvPr>
        </p:nvSpPr>
        <p:spPr/>
        <p:txBody>
          <a:bodyPr/>
          <a:lstStyle/>
          <a:p>
            <a:fld id="{B23F7772-CA5A-484A-ADA9-4447A783CE14}" type="datetime1">
              <a:rPr lang="de-AT" smtClean="0"/>
              <a:t>21.11.2024</a:t>
            </a:fld>
            <a:endParaRPr lang="de-DE"/>
          </a:p>
        </p:txBody>
      </p:sp>
      <p:sp>
        <p:nvSpPr>
          <p:cNvPr id="10" name="Fußzeilenplatzhalter 9">
            <a:extLst>
              <a:ext uri="{FF2B5EF4-FFF2-40B4-BE49-F238E27FC236}">
                <a16:creationId xmlns:a16="http://schemas.microsoft.com/office/drawing/2014/main" xmlns="" id="{44C60ED1-795A-8F40-A5D4-A77DA7E6F5A9}"/>
              </a:ext>
            </a:extLst>
          </p:cNvPr>
          <p:cNvSpPr>
            <a:spLocks noGrp="1"/>
          </p:cNvSpPr>
          <p:nvPr>
            <p:ph type="ftr" sz="quarter" idx="11"/>
          </p:nvPr>
        </p:nvSpPr>
        <p:spPr/>
        <p:txBody>
          <a:bodyPr/>
          <a:lstStyle/>
          <a:p>
            <a:endParaRPr lang="de-DE"/>
          </a:p>
        </p:txBody>
      </p:sp>
      <p:sp>
        <p:nvSpPr>
          <p:cNvPr id="11" name="Foliennummernplatzhalter 10">
            <a:extLst>
              <a:ext uri="{FF2B5EF4-FFF2-40B4-BE49-F238E27FC236}">
                <a16:creationId xmlns:a16="http://schemas.microsoft.com/office/drawing/2014/main" xmlns="" id="{842EBE6C-6739-6745-B06A-573DA5ACD797}"/>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13891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382E9E6-515E-AA4F-87B7-7D2505E624A7}"/>
              </a:ext>
            </a:extLst>
          </p:cNvPr>
          <p:cNvSpPr>
            <a:spLocks noGrp="1"/>
          </p:cNvSpPr>
          <p:nvPr>
            <p:ph type="title"/>
          </p:nvPr>
        </p:nvSpPr>
        <p:spPr/>
        <p:txBody>
          <a:bodyPr lIns="0" anchor="ctr" anchorCtr="0"/>
          <a:lstStyle/>
          <a:p>
            <a:r>
              <a:rPr lang="de-DE"/>
              <a:t>Mastertitelformat bearbeiten</a:t>
            </a:r>
          </a:p>
        </p:txBody>
      </p:sp>
      <p:sp>
        <p:nvSpPr>
          <p:cNvPr id="3" name="Vertikaler Textplatzhalter 2">
            <a:extLst>
              <a:ext uri="{FF2B5EF4-FFF2-40B4-BE49-F238E27FC236}">
                <a16:creationId xmlns:a16="http://schemas.microsoft.com/office/drawing/2014/main" xmlns="" id="{9979C8B4-34D2-B141-9141-B22EEBFE71F9}"/>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xmlns="" id="{263C3D6A-DF56-8A44-98BF-3363BBC9B577}"/>
              </a:ext>
            </a:extLst>
          </p:cNvPr>
          <p:cNvSpPr>
            <a:spLocks noGrp="1"/>
          </p:cNvSpPr>
          <p:nvPr>
            <p:ph type="dt" sz="half" idx="10"/>
          </p:nvPr>
        </p:nvSpPr>
        <p:spPr/>
        <p:txBody>
          <a:bodyPr/>
          <a:lstStyle/>
          <a:p>
            <a:fld id="{29996C29-C73A-3E40-8B8E-86318667EE5F}" type="datetime1">
              <a:rPr lang="de-AT" smtClean="0"/>
              <a:t>21.11.2024</a:t>
            </a:fld>
            <a:endParaRPr lang="de-DE"/>
          </a:p>
        </p:txBody>
      </p:sp>
      <p:sp>
        <p:nvSpPr>
          <p:cNvPr id="8" name="Fußzeilenplatzhalter 7">
            <a:extLst>
              <a:ext uri="{FF2B5EF4-FFF2-40B4-BE49-F238E27FC236}">
                <a16:creationId xmlns:a16="http://schemas.microsoft.com/office/drawing/2014/main" xmlns="" id="{93C11D1B-9E19-8D44-867E-ECBDA135852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C0FFF32D-8FB6-5142-9C49-1A07B28B332B}"/>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61281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D8F65E50-65B8-2042-9FD4-8D3FF1BB47B5}"/>
              </a:ext>
            </a:extLst>
          </p:cNvPr>
          <p:cNvSpPr>
            <a:spLocks noGrp="1"/>
          </p:cNvSpPr>
          <p:nvPr>
            <p:ph type="title" orient="vert"/>
          </p:nvPr>
        </p:nvSpPr>
        <p:spPr>
          <a:xfrm>
            <a:off x="8724900" y="365125"/>
            <a:ext cx="3117850" cy="4924425"/>
          </a:xfrm>
        </p:spPr>
        <p:txBody>
          <a:bodyPr vert="eaVert"/>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xmlns="" id="{6F952929-614D-6443-BA88-C2D9BF8C79CB}"/>
              </a:ext>
            </a:extLst>
          </p:cNvPr>
          <p:cNvSpPr>
            <a:spLocks noGrp="1"/>
          </p:cNvSpPr>
          <p:nvPr>
            <p:ph type="body" orient="vert" idx="1"/>
          </p:nvPr>
        </p:nvSpPr>
        <p:spPr>
          <a:xfrm>
            <a:off x="355600" y="365125"/>
            <a:ext cx="8216900" cy="4924425"/>
          </a:xfrm>
        </p:spPr>
        <p:txBody>
          <a:bodyPr vert="eaVert"/>
          <a:lstStyle/>
          <a:p>
            <a:r>
              <a:rPr lang="de-DE"/>
              <a:t>Mastertextformat bearbeiten
Zweite Ebene
Dritte Ebene
Vierte Ebene
Fünfte Ebene</a:t>
            </a:r>
            <a:endParaRPr lang="de-DE" dirty="0"/>
          </a:p>
        </p:txBody>
      </p:sp>
      <p:sp>
        <p:nvSpPr>
          <p:cNvPr id="7" name="Datumsplatzhalter 6">
            <a:extLst>
              <a:ext uri="{FF2B5EF4-FFF2-40B4-BE49-F238E27FC236}">
                <a16:creationId xmlns:a16="http://schemas.microsoft.com/office/drawing/2014/main" xmlns="" id="{F5059A57-B4B9-AA47-AC7F-667409AC1892}"/>
              </a:ext>
            </a:extLst>
          </p:cNvPr>
          <p:cNvSpPr>
            <a:spLocks noGrp="1"/>
          </p:cNvSpPr>
          <p:nvPr>
            <p:ph type="dt" sz="half" idx="10"/>
          </p:nvPr>
        </p:nvSpPr>
        <p:spPr/>
        <p:txBody>
          <a:bodyPr/>
          <a:lstStyle/>
          <a:p>
            <a:fld id="{B45B0448-B46A-B745-A011-C0D2D22923D8}" type="datetime1">
              <a:rPr lang="de-AT" smtClean="0"/>
              <a:t>21.11.2024</a:t>
            </a:fld>
            <a:endParaRPr lang="de-DE"/>
          </a:p>
        </p:txBody>
      </p:sp>
      <p:sp>
        <p:nvSpPr>
          <p:cNvPr id="8" name="Fußzeilenplatzhalter 7">
            <a:extLst>
              <a:ext uri="{FF2B5EF4-FFF2-40B4-BE49-F238E27FC236}">
                <a16:creationId xmlns:a16="http://schemas.microsoft.com/office/drawing/2014/main" xmlns="" id="{7AB6C7DD-C14F-874B-83F7-7DAEE666EE2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B088F9FF-40AC-1D4E-BDCF-87D8E3FA03C0}"/>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2866102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EEF32E75-A7C0-8D49-9242-CE596DBABE83}"/>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8" name="Rechteck 7">
            <a:extLst>
              <a:ext uri="{FF2B5EF4-FFF2-40B4-BE49-F238E27FC236}">
                <a16:creationId xmlns:a16="http://schemas.microsoft.com/office/drawing/2014/main" xmlns="" id="{5E411BFF-CF1F-A648-89AF-EDD51DA3D29A}"/>
              </a:ext>
            </a:extLst>
          </p:cNvPr>
          <p:cNvSpPr/>
          <p:nvPr/>
        </p:nvSpPr>
        <p:spPr>
          <a:xfrm flipV="1">
            <a:off x="0" y="4446000"/>
            <a:ext cx="12192000" cy="120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xmlns="" id="{DFADFED8-9889-5346-A6D3-C4F29FD5073B}"/>
              </a:ext>
            </a:extLst>
          </p:cNvPr>
          <p:cNvSpPr>
            <a:spLocks noGrp="1"/>
          </p:cNvSpPr>
          <p:nvPr>
            <p:ph type="ctrTitle"/>
          </p:nvPr>
        </p:nvSpPr>
        <p:spPr>
          <a:xfrm>
            <a:off x="5619600" y="360000"/>
            <a:ext cx="6212400" cy="3177583"/>
          </a:xfrm>
        </p:spPr>
        <p:txBody>
          <a:bodyPr tIns="0" rIns="0" bIns="0" anchor="b"/>
          <a:lstStyle>
            <a:lvl1pPr algn="l">
              <a:defRPr sz="6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xmlns="" id="{B171E6C5-8AA5-6D48-8F68-9155D474ED8F}"/>
              </a:ext>
            </a:extLst>
          </p:cNvPr>
          <p:cNvSpPr>
            <a:spLocks noGrp="1"/>
          </p:cNvSpPr>
          <p:nvPr>
            <p:ph type="subTitle" idx="1"/>
          </p:nvPr>
        </p:nvSpPr>
        <p:spPr>
          <a:xfrm>
            <a:off x="5619600" y="4710989"/>
            <a:ext cx="6212400" cy="578030"/>
          </a:xfrm>
        </p:spPr>
        <p:txBody>
          <a:bodyPr lIns="0" tIns="0" rIns="0" bIns="0" anchor="b" anchorCtr="0">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Fußzeilenplatzhalter 15">
            <a:extLst>
              <a:ext uri="{FF2B5EF4-FFF2-40B4-BE49-F238E27FC236}">
                <a16:creationId xmlns:a16="http://schemas.microsoft.com/office/drawing/2014/main" xmlns=""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xmlns=""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sp>
        <p:nvSpPr>
          <p:cNvPr id="6" name="Datumsplatzhalter 5">
            <a:extLst>
              <a:ext uri="{FF2B5EF4-FFF2-40B4-BE49-F238E27FC236}">
                <a16:creationId xmlns:a16="http://schemas.microsoft.com/office/drawing/2014/main" xmlns="" id="{04AC41F8-A06E-E544-8EB2-B18617B25E7C}"/>
              </a:ext>
            </a:extLst>
          </p:cNvPr>
          <p:cNvSpPr>
            <a:spLocks noGrp="1"/>
          </p:cNvSpPr>
          <p:nvPr>
            <p:ph type="dt" sz="half" idx="12"/>
          </p:nvPr>
        </p:nvSpPr>
        <p:spPr/>
        <p:txBody>
          <a:bodyPr/>
          <a:lstStyle/>
          <a:p>
            <a:fld id="{A2470281-6F85-7F4B-9567-54FC8544DD14}" type="datetime1">
              <a:rPr lang="de-AT" smtClean="0"/>
              <a:t>21.11.2024</a:t>
            </a:fld>
            <a:endParaRPr lang="de-DE"/>
          </a:p>
        </p:txBody>
      </p:sp>
      <p:pic>
        <p:nvPicPr>
          <p:cNvPr id="12" name="Grafik 11">
            <a:extLst>
              <a:ext uri="{FF2B5EF4-FFF2-40B4-BE49-F238E27FC236}">
                <a16:creationId xmlns:a16="http://schemas.microsoft.com/office/drawing/2014/main" xmlns="" id="{9C59B766-095B-A64C-9318-16BCCC07B1B6}"/>
              </a:ext>
            </a:extLst>
          </p:cNvPr>
          <p:cNvPicPr>
            <a:picLocks noChangeAspect="1"/>
          </p:cNvPicPr>
          <p:nvPr/>
        </p:nvPicPr>
        <p:blipFill>
          <a:blip r:embed="rId3"/>
          <a:stretch>
            <a:fillRect/>
          </a:stretch>
        </p:blipFill>
        <p:spPr>
          <a:xfrm>
            <a:off x="360000" y="360000"/>
            <a:ext cx="4932000" cy="4932000"/>
          </a:xfrm>
          <a:prstGeom prst="rect">
            <a:avLst/>
          </a:prstGeom>
        </p:spPr>
      </p:pic>
    </p:spTree>
    <p:extLst>
      <p:ext uri="{BB962C8B-B14F-4D97-AF65-F5344CB8AC3E}">
        <p14:creationId xmlns:p14="http://schemas.microsoft.com/office/powerpoint/2010/main" val="382308960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EEF32E75-A7C0-8D49-9242-CE596DBABE83}"/>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8" name="Rechteck 7">
            <a:extLst>
              <a:ext uri="{FF2B5EF4-FFF2-40B4-BE49-F238E27FC236}">
                <a16:creationId xmlns:a16="http://schemas.microsoft.com/office/drawing/2014/main" xmlns="" id="{5E411BFF-CF1F-A648-89AF-EDD51DA3D29A}"/>
              </a:ext>
            </a:extLst>
          </p:cNvPr>
          <p:cNvSpPr/>
          <p:nvPr/>
        </p:nvSpPr>
        <p:spPr>
          <a:xfrm flipV="1">
            <a:off x="0" y="4446000"/>
            <a:ext cx="12192000" cy="120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xmlns="" id="{DFADFED8-9889-5346-A6D3-C4F29FD5073B}"/>
              </a:ext>
            </a:extLst>
          </p:cNvPr>
          <p:cNvSpPr>
            <a:spLocks noGrp="1"/>
          </p:cNvSpPr>
          <p:nvPr>
            <p:ph type="ctrTitle"/>
          </p:nvPr>
        </p:nvSpPr>
        <p:spPr>
          <a:xfrm>
            <a:off x="5619600" y="360000"/>
            <a:ext cx="6212400" cy="3177583"/>
          </a:xfrm>
        </p:spPr>
        <p:txBody>
          <a:bodyPr tIns="0" rIns="0" bIns="0" anchor="b"/>
          <a:lstStyle>
            <a:lvl1pPr algn="l">
              <a:defRPr sz="6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xmlns="" id="{B171E6C5-8AA5-6D48-8F68-9155D474ED8F}"/>
              </a:ext>
            </a:extLst>
          </p:cNvPr>
          <p:cNvSpPr>
            <a:spLocks noGrp="1"/>
          </p:cNvSpPr>
          <p:nvPr>
            <p:ph type="subTitle" idx="1"/>
          </p:nvPr>
        </p:nvSpPr>
        <p:spPr>
          <a:xfrm>
            <a:off x="5619600" y="4710989"/>
            <a:ext cx="6212400" cy="578030"/>
          </a:xfrm>
        </p:spPr>
        <p:txBody>
          <a:bodyPr lIns="0" tIns="0" rIns="0" bIns="0" anchor="b" anchorCtr="0">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Fußzeilenplatzhalter 15">
            <a:extLst>
              <a:ext uri="{FF2B5EF4-FFF2-40B4-BE49-F238E27FC236}">
                <a16:creationId xmlns:a16="http://schemas.microsoft.com/office/drawing/2014/main" xmlns="" id="{4FC85310-080C-474B-8037-785CAFD1C811}"/>
              </a:ext>
            </a:extLst>
          </p:cNvPr>
          <p:cNvSpPr>
            <a:spLocks noGrp="1"/>
          </p:cNvSpPr>
          <p:nvPr>
            <p:ph type="ftr" sz="quarter" idx="10"/>
          </p:nvPr>
        </p:nvSpPr>
        <p:spPr/>
        <p:txBody>
          <a:bodyPr/>
          <a:lstStyle/>
          <a:p>
            <a:endParaRPr lang="de-DE"/>
          </a:p>
        </p:txBody>
      </p:sp>
      <p:sp>
        <p:nvSpPr>
          <p:cNvPr id="17" name="Foliennummernplatzhalter 16">
            <a:extLst>
              <a:ext uri="{FF2B5EF4-FFF2-40B4-BE49-F238E27FC236}">
                <a16:creationId xmlns:a16="http://schemas.microsoft.com/office/drawing/2014/main" xmlns="" id="{E9DD9FFF-FBED-0A4C-9D46-35D22B2ECA3A}"/>
              </a:ext>
            </a:extLst>
          </p:cNvPr>
          <p:cNvSpPr>
            <a:spLocks noGrp="1"/>
          </p:cNvSpPr>
          <p:nvPr>
            <p:ph type="sldNum" sz="quarter" idx="11"/>
          </p:nvPr>
        </p:nvSpPr>
        <p:spPr/>
        <p:txBody>
          <a:bodyPr/>
          <a:lstStyle/>
          <a:p>
            <a:fld id="{63244835-F0AE-6142-AA19-C51F3B2714CE}" type="slidenum">
              <a:rPr lang="de-DE" smtClean="0"/>
              <a:t>‹Nr.›</a:t>
            </a:fld>
            <a:endParaRPr lang="de-DE"/>
          </a:p>
        </p:txBody>
      </p:sp>
      <p:sp>
        <p:nvSpPr>
          <p:cNvPr id="6" name="Datumsplatzhalter 5">
            <a:extLst>
              <a:ext uri="{FF2B5EF4-FFF2-40B4-BE49-F238E27FC236}">
                <a16:creationId xmlns:a16="http://schemas.microsoft.com/office/drawing/2014/main" xmlns="" id="{04AC41F8-A06E-E544-8EB2-B18617B25E7C}"/>
              </a:ext>
            </a:extLst>
          </p:cNvPr>
          <p:cNvSpPr>
            <a:spLocks noGrp="1"/>
          </p:cNvSpPr>
          <p:nvPr>
            <p:ph type="dt" sz="half" idx="12"/>
          </p:nvPr>
        </p:nvSpPr>
        <p:spPr/>
        <p:txBody>
          <a:bodyPr/>
          <a:lstStyle/>
          <a:p>
            <a:fld id="{C0059A43-232A-AD4B-9B0B-ACEDAB66746F}" type="datetime1">
              <a:rPr lang="de-AT" smtClean="0"/>
              <a:t>21.11.2024</a:t>
            </a:fld>
            <a:endParaRPr lang="de-DE"/>
          </a:p>
        </p:txBody>
      </p:sp>
      <p:sp>
        <p:nvSpPr>
          <p:cNvPr id="10" name="Bildplatzhalter 2">
            <a:extLst>
              <a:ext uri="{FF2B5EF4-FFF2-40B4-BE49-F238E27FC236}">
                <a16:creationId xmlns:a16="http://schemas.microsoft.com/office/drawing/2014/main" xmlns="" id="{03D6794F-752E-C24E-B9FA-FAF36F1C009C}"/>
              </a:ext>
            </a:extLst>
          </p:cNvPr>
          <p:cNvSpPr>
            <a:spLocks noGrp="1"/>
          </p:cNvSpPr>
          <p:nvPr>
            <p:ph type="pic" idx="13"/>
          </p:nvPr>
        </p:nvSpPr>
        <p:spPr>
          <a:xfrm>
            <a:off x="360000" y="360000"/>
            <a:ext cx="4932000" cy="49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Tree>
    <p:extLst>
      <p:ext uri="{BB962C8B-B14F-4D97-AF65-F5344CB8AC3E}">
        <p14:creationId xmlns:p14="http://schemas.microsoft.com/office/powerpoint/2010/main" val="23670968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5ABB1D1-FFE2-DD4C-A06C-37B35D7590BA}"/>
              </a:ext>
            </a:extLst>
          </p:cNvPr>
          <p:cNvSpPr>
            <a:spLocks noGrp="1"/>
          </p:cNvSpPr>
          <p:nvPr>
            <p:ph type="title"/>
          </p:nvPr>
        </p:nvSpPr>
        <p:spPr>
          <a:xfrm>
            <a:off x="360000" y="360001"/>
            <a:ext cx="11472000" cy="1322750"/>
          </a:xfrm>
        </p:spPr>
        <p:txBody>
          <a:bodyPr lIns="0" anchor="ctr" anchorCtr="0"/>
          <a:lstStyle/>
          <a:p>
            <a:r>
              <a:rPr lang="de-DE"/>
              <a:t>Mastertitelformat bearbeiten</a:t>
            </a:r>
          </a:p>
        </p:txBody>
      </p:sp>
      <p:sp>
        <p:nvSpPr>
          <p:cNvPr id="3" name="Inhaltsplatzhalter 2">
            <a:extLst>
              <a:ext uri="{FF2B5EF4-FFF2-40B4-BE49-F238E27FC236}">
                <a16:creationId xmlns:a16="http://schemas.microsoft.com/office/drawing/2014/main" xmlns="" id="{F2F100CC-6591-DF4D-82E2-F2F18D4D1E9E}"/>
              </a:ext>
            </a:extLst>
          </p:cNvPr>
          <p:cNvSpPr>
            <a:spLocks noGrp="1"/>
          </p:cNvSpPr>
          <p:nvPr>
            <p:ph idx="1"/>
          </p:nvPr>
        </p:nvSpPr>
        <p:spPr>
          <a:xfrm>
            <a:off x="360000" y="1800000"/>
            <a:ext cx="11471999" cy="3489550"/>
          </a:xfrm>
        </p:spPr>
        <p:txBody>
          <a:bodyPr/>
          <a:lstStyle/>
          <a:p>
            <a:r>
              <a:rPr lang="de-DE"/>
              <a:t>Mastertextformat bearbeiten
Zweite Ebene
Dritte Ebene
Vierte Ebene
Fünfte Ebene</a:t>
            </a:r>
          </a:p>
        </p:txBody>
      </p:sp>
      <p:sp>
        <p:nvSpPr>
          <p:cNvPr id="6" name="Foliennummernplatzhalter 5">
            <a:extLst>
              <a:ext uri="{FF2B5EF4-FFF2-40B4-BE49-F238E27FC236}">
                <a16:creationId xmlns:a16="http://schemas.microsoft.com/office/drawing/2014/main" xmlns="" id="{6A391082-0A1B-4141-B103-0361C13017A8}"/>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7" name="Fußzeilenplatzhalter 6">
            <a:extLst>
              <a:ext uri="{FF2B5EF4-FFF2-40B4-BE49-F238E27FC236}">
                <a16:creationId xmlns:a16="http://schemas.microsoft.com/office/drawing/2014/main" xmlns="" id="{8AAB947C-73F4-0647-9A1B-84AD0588529E}"/>
              </a:ext>
            </a:extLst>
          </p:cNvPr>
          <p:cNvSpPr>
            <a:spLocks noGrp="1"/>
          </p:cNvSpPr>
          <p:nvPr>
            <p:ph type="ftr" sz="quarter" idx="13"/>
          </p:nvPr>
        </p:nvSpPr>
        <p:spPr/>
        <p:txBody>
          <a:bodyPr/>
          <a:lstStyle/>
          <a:p>
            <a:endParaRPr lang="de-DE"/>
          </a:p>
        </p:txBody>
      </p:sp>
      <p:sp>
        <p:nvSpPr>
          <p:cNvPr id="4" name="Datumsplatzhalter 3">
            <a:extLst>
              <a:ext uri="{FF2B5EF4-FFF2-40B4-BE49-F238E27FC236}">
                <a16:creationId xmlns:a16="http://schemas.microsoft.com/office/drawing/2014/main" xmlns="" id="{741FBBBC-8569-8E44-A59A-2FE4B5D87877}"/>
              </a:ext>
            </a:extLst>
          </p:cNvPr>
          <p:cNvSpPr>
            <a:spLocks noGrp="1"/>
          </p:cNvSpPr>
          <p:nvPr>
            <p:ph type="dt" sz="half" idx="14"/>
          </p:nvPr>
        </p:nvSpPr>
        <p:spPr/>
        <p:txBody>
          <a:bodyPr/>
          <a:lstStyle/>
          <a:p>
            <a:fld id="{7631040E-0212-E440-B2A7-EE7DC89E5672}" type="datetime1">
              <a:rPr lang="de-AT" smtClean="0"/>
              <a:t>21.11.2024</a:t>
            </a:fld>
            <a:endParaRPr lang="de-DE"/>
          </a:p>
        </p:txBody>
      </p:sp>
    </p:spTree>
    <p:extLst>
      <p:ext uri="{BB962C8B-B14F-4D97-AF65-F5344CB8AC3E}">
        <p14:creationId xmlns:p14="http://schemas.microsoft.com/office/powerpoint/2010/main" val="1032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xmlns="" id="{0988ABA7-FFA0-7245-8DA7-32E69D2FF94B}"/>
              </a:ext>
            </a:extLst>
          </p:cNvPr>
          <p:cNvSpPr/>
          <p:nvPr/>
        </p:nvSpPr>
        <p:spPr>
          <a:xfrm>
            <a:off x="0" y="-1"/>
            <a:ext cx="12192000" cy="5651500"/>
          </a:xfrm>
          <a:prstGeom prst="rect">
            <a:avLst/>
          </a:prstGeom>
          <a:blipFill dpi="0" rotWithShape="1">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Fira Sans" panose="020B0503050000020004" pitchFamily="34" charset="0"/>
            </a:endParaRPr>
          </a:p>
        </p:txBody>
      </p:sp>
      <p:sp>
        <p:nvSpPr>
          <p:cNvPr id="2" name="Titel 1">
            <a:extLst>
              <a:ext uri="{FF2B5EF4-FFF2-40B4-BE49-F238E27FC236}">
                <a16:creationId xmlns:a16="http://schemas.microsoft.com/office/drawing/2014/main" xmlns="" id="{55ABB1D1-FFE2-DD4C-A06C-37B35D7590BA}"/>
              </a:ext>
            </a:extLst>
          </p:cNvPr>
          <p:cNvSpPr>
            <a:spLocks noGrp="1"/>
          </p:cNvSpPr>
          <p:nvPr>
            <p:ph type="title"/>
          </p:nvPr>
        </p:nvSpPr>
        <p:spPr>
          <a:xfrm>
            <a:off x="360000" y="360001"/>
            <a:ext cx="11472000" cy="1322750"/>
          </a:xfrm>
        </p:spPr>
        <p:txBody>
          <a:bodyPr lIns="0" anchor="ctr" anchorCtr="0"/>
          <a:lstStyle>
            <a:lvl1pPr>
              <a:defRPr>
                <a:solidFill>
                  <a:schemeClr val="bg1"/>
                </a:solidFill>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xmlns="" id="{F2F100CC-6591-DF4D-82E2-F2F18D4D1E9E}"/>
              </a:ext>
            </a:extLst>
          </p:cNvPr>
          <p:cNvSpPr>
            <a:spLocks noGrp="1"/>
          </p:cNvSpPr>
          <p:nvPr>
            <p:ph idx="1"/>
          </p:nvPr>
        </p:nvSpPr>
        <p:spPr>
          <a:xfrm>
            <a:off x="360000" y="1800000"/>
            <a:ext cx="11471999" cy="3489550"/>
          </a:xfrm>
        </p:spPr>
        <p:txBody>
          <a:bodyPr/>
          <a:lstStyle>
            <a:lvl1pPr>
              <a:defRPr>
                <a:solidFill>
                  <a:schemeClr val="bg1"/>
                </a:solidFill>
              </a:defRPr>
            </a:lvl1pPr>
          </a:lstStyle>
          <a:p>
            <a:r>
              <a:rPr lang="de-DE"/>
              <a:t>Mastertextformat bearbeiten
Zweite Ebene
Dritte Ebene
Vierte Ebene
Fünfte Ebene</a:t>
            </a:r>
          </a:p>
        </p:txBody>
      </p:sp>
      <p:sp>
        <p:nvSpPr>
          <p:cNvPr id="6" name="Foliennummernplatzhalter 5">
            <a:extLst>
              <a:ext uri="{FF2B5EF4-FFF2-40B4-BE49-F238E27FC236}">
                <a16:creationId xmlns:a16="http://schemas.microsoft.com/office/drawing/2014/main" xmlns="" id="{6A391082-0A1B-4141-B103-0361C13017A8}"/>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7" name="Fußzeilenplatzhalter 6">
            <a:extLst>
              <a:ext uri="{FF2B5EF4-FFF2-40B4-BE49-F238E27FC236}">
                <a16:creationId xmlns:a16="http://schemas.microsoft.com/office/drawing/2014/main" xmlns="" id="{8AAB947C-73F4-0647-9A1B-84AD0588529E}"/>
              </a:ext>
            </a:extLst>
          </p:cNvPr>
          <p:cNvSpPr>
            <a:spLocks noGrp="1"/>
          </p:cNvSpPr>
          <p:nvPr>
            <p:ph type="ftr" sz="quarter" idx="13"/>
          </p:nvPr>
        </p:nvSpPr>
        <p:spPr/>
        <p:txBody>
          <a:bodyPr/>
          <a:lstStyle/>
          <a:p>
            <a:endParaRPr lang="de-DE"/>
          </a:p>
        </p:txBody>
      </p:sp>
      <p:sp>
        <p:nvSpPr>
          <p:cNvPr id="4" name="Datumsplatzhalter 3">
            <a:extLst>
              <a:ext uri="{FF2B5EF4-FFF2-40B4-BE49-F238E27FC236}">
                <a16:creationId xmlns:a16="http://schemas.microsoft.com/office/drawing/2014/main" xmlns="" id="{02B378FE-1C89-2744-A4CD-7360A22EDD89}"/>
              </a:ext>
            </a:extLst>
          </p:cNvPr>
          <p:cNvSpPr>
            <a:spLocks noGrp="1"/>
          </p:cNvSpPr>
          <p:nvPr>
            <p:ph type="dt" sz="half" idx="14"/>
          </p:nvPr>
        </p:nvSpPr>
        <p:spPr/>
        <p:txBody>
          <a:bodyPr/>
          <a:lstStyle/>
          <a:p>
            <a:fld id="{515C7FD3-F674-7342-AE3A-A94B9FB36B66}" type="datetime1">
              <a:rPr lang="de-AT" smtClean="0"/>
              <a:t>21.11.2024</a:t>
            </a:fld>
            <a:endParaRPr lang="de-DE"/>
          </a:p>
        </p:txBody>
      </p:sp>
    </p:spTree>
    <p:extLst>
      <p:ext uri="{BB962C8B-B14F-4D97-AF65-F5344CB8AC3E}">
        <p14:creationId xmlns:p14="http://schemas.microsoft.com/office/powerpoint/2010/main" val="380835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7ABC16-1FBD-3542-B781-8D857FF481AD}"/>
              </a:ext>
            </a:extLst>
          </p:cNvPr>
          <p:cNvSpPr>
            <a:spLocks noGrp="1"/>
          </p:cNvSpPr>
          <p:nvPr>
            <p:ph type="title"/>
          </p:nvPr>
        </p:nvSpPr>
        <p:spPr>
          <a:xfrm>
            <a:off x="360000" y="360000"/>
            <a:ext cx="11472000" cy="2558829"/>
          </a:xfrm>
        </p:spPr>
        <p:txBody>
          <a:bodyPr lIns="0" anchor="b"/>
          <a:lstStyle>
            <a:lvl1pPr>
              <a:defRPr sz="6000"/>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xmlns="" id="{2837E4EC-000D-074F-84AE-AF122317061A}"/>
              </a:ext>
            </a:extLst>
          </p:cNvPr>
          <p:cNvSpPr>
            <a:spLocks noGrp="1"/>
          </p:cNvSpPr>
          <p:nvPr>
            <p:ph type="body" idx="1"/>
          </p:nvPr>
        </p:nvSpPr>
        <p:spPr>
          <a:xfrm>
            <a:off x="360001" y="3240001"/>
            <a:ext cx="11472000" cy="20495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endParaRPr lang="de-DE" dirty="0"/>
          </a:p>
        </p:txBody>
      </p:sp>
      <p:sp>
        <p:nvSpPr>
          <p:cNvPr id="7" name="Foliennummernplatzhalter 6">
            <a:extLst>
              <a:ext uri="{FF2B5EF4-FFF2-40B4-BE49-F238E27FC236}">
                <a16:creationId xmlns:a16="http://schemas.microsoft.com/office/drawing/2014/main" xmlns="" id="{3E0E3ACE-9503-9E44-960F-9977382F3A10}"/>
              </a:ext>
            </a:extLst>
          </p:cNvPr>
          <p:cNvSpPr>
            <a:spLocks noGrp="1"/>
          </p:cNvSpPr>
          <p:nvPr>
            <p:ph type="sldNum" sz="quarter" idx="10"/>
          </p:nvPr>
        </p:nvSpPr>
        <p:spPr/>
        <p:txBody>
          <a:bodyPr/>
          <a:lstStyle/>
          <a:p>
            <a:fld id="{63244835-F0AE-6142-AA19-C51F3B2714CE}" type="slidenum">
              <a:rPr lang="de-DE" smtClean="0"/>
              <a:t>‹Nr.›</a:t>
            </a:fld>
            <a:endParaRPr lang="de-DE"/>
          </a:p>
        </p:txBody>
      </p:sp>
      <p:sp>
        <p:nvSpPr>
          <p:cNvPr id="9" name="Fußzeilenplatzhalter 8">
            <a:extLst>
              <a:ext uri="{FF2B5EF4-FFF2-40B4-BE49-F238E27FC236}">
                <a16:creationId xmlns:a16="http://schemas.microsoft.com/office/drawing/2014/main" xmlns="" id="{7530EA3D-393E-BC49-96E2-6C606A0E0281}"/>
              </a:ext>
            </a:extLst>
          </p:cNvPr>
          <p:cNvSpPr>
            <a:spLocks noGrp="1"/>
          </p:cNvSpPr>
          <p:nvPr>
            <p:ph type="ftr" sz="quarter" idx="11"/>
          </p:nvPr>
        </p:nvSpPr>
        <p:spPr/>
        <p:txBody>
          <a:bodyPr/>
          <a:lstStyle/>
          <a:p>
            <a:endParaRPr lang="de-DE"/>
          </a:p>
        </p:txBody>
      </p:sp>
      <p:sp>
        <p:nvSpPr>
          <p:cNvPr id="4" name="Datumsplatzhalter 3">
            <a:extLst>
              <a:ext uri="{FF2B5EF4-FFF2-40B4-BE49-F238E27FC236}">
                <a16:creationId xmlns:a16="http://schemas.microsoft.com/office/drawing/2014/main" xmlns="" id="{5B4E7DC3-FC75-3E4A-B916-458F5EEB8A5E}"/>
              </a:ext>
            </a:extLst>
          </p:cNvPr>
          <p:cNvSpPr>
            <a:spLocks noGrp="1"/>
          </p:cNvSpPr>
          <p:nvPr>
            <p:ph type="dt" sz="half" idx="12"/>
          </p:nvPr>
        </p:nvSpPr>
        <p:spPr/>
        <p:txBody>
          <a:bodyPr/>
          <a:lstStyle/>
          <a:p>
            <a:fld id="{1FE0CA29-47A9-DB4A-A387-2E05AEDD69E2}" type="datetime1">
              <a:rPr lang="de-AT" smtClean="0"/>
              <a:t>21.11.2024</a:t>
            </a:fld>
            <a:endParaRPr lang="de-DE"/>
          </a:p>
        </p:txBody>
      </p:sp>
    </p:spTree>
    <p:extLst>
      <p:ext uri="{BB962C8B-B14F-4D97-AF65-F5344CB8AC3E}">
        <p14:creationId xmlns:p14="http://schemas.microsoft.com/office/powerpoint/2010/main" val="4066234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8741363-7CFD-2A4E-ACAE-0681A31E08A2}"/>
              </a:ext>
            </a:extLst>
          </p:cNvPr>
          <p:cNvSpPr>
            <a:spLocks noGrp="1"/>
          </p:cNvSpPr>
          <p:nvPr>
            <p:ph type="title"/>
          </p:nvPr>
        </p:nvSpPr>
        <p:spPr>
          <a:xfrm>
            <a:off x="360000" y="360000"/>
            <a:ext cx="11452772" cy="1325563"/>
          </a:xfrm>
        </p:spPr>
        <p:txBody>
          <a:bodyPr lIns="0" anchor="ctr" anchorCtr="0"/>
          <a:lstStyle/>
          <a:p>
            <a:r>
              <a:rPr lang="de-DE"/>
              <a:t>Mastertitelformat bearbeiten</a:t>
            </a:r>
          </a:p>
        </p:txBody>
      </p:sp>
      <p:sp>
        <p:nvSpPr>
          <p:cNvPr id="3" name="Inhaltsplatzhalter 2">
            <a:extLst>
              <a:ext uri="{FF2B5EF4-FFF2-40B4-BE49-F238E27FC236}">
                <a16:creationId xmlns:a16="http://schemas.microsoft.com/office/drawing/2014/main" xmlns="" id="{1717C83F-8053-244F-B908-46190D894BDA}"/>
              </a:ext>
            </a:extLst>
          </p:cNvPr>
          <p:cNvSpPr>
            <a:spLocks noGrp="1"/>
          </p:cNvSpPr>
          <p:nvPr>
            <p:ph sz="half" idx="1"/>
          </p:nvPr>
        </p:nvSpPr>
        <p:spPr>
          <a:xfrm>
            <a:off x="360001" y="1825625"/>
            <a:ext cx="5659800" cy="3463925"/>
          </a:xfrm>
        </p:spPr>
        <p:txBody>
          <a:bodyPr/>
          <a:lstStyle/>
          <a:p>
            <a:r>
              <a:rPr lang="de-DE"/>
              <a:t>Mastertextformat bearbeiten
Zweite Ebene
Dritte Ebene
Vierte Ebene
Fünfte Ebene</a:t>
            </a:r>
            <a:endParaRPr lang="de-DE" dirty="0"/>
          </a:p>
        </p:txBody>
      </p:sp>
      <p:sp>
        <p:nvSpPr>
          <p:cNvPr id="4" name="Inhaltsplatzhalter 3">
            <a:extLst>
              <a:ext uri="{FF2B5EF4-FFF2-40B4-BE49-F238E27FC236}">
                <a16:creationId xmlns:a16="http://schemas.microsoft.com/office/drawing/2014/main" xmlns="" id="{CCF3AB2E-4784-CC4A-B006-B6A5F255588D}"/>
              </a:ext>
            </a:extLst>
          </p:cNvPr>
          <p:cNvSpPr>
            <a:spLocks noGrp="1"/>
          </p:cNvSpPr>
          <p:nvPr>
            <p:ph sz="half" idx="2"/>
          </p:nvPr>
        </p:nvSpPr>
        <p:spPr>
          <a:xfrm>
            <a:off x="6172200" y="1825625"/>
            <a:ext cx="5640572" cy="3463926"/>
          </a:xfrm>
        </p:spPr>
        <p:txBody>
          <a:bodyPr/>
          <a:lstStyle/>
          <a:p>
            <a:r>
              <a:rPr lang="de-DE"/>
              <a:t>Mastertextformat bearbeiten
Zweite Ebene
Dritte Ebene
Vierte Ebene
Fünfte Ebene</a:t>
            </a:r>
          </a:p>
        </p:txBody>
      </p:sp>
      <p:sp>
        <p:nvSpPr>
          <p:cNvPr id="7" name="Foliennummernplatzhalter 6">
            <a:extLst>
              <a:ext uri="{FF2B5EF4-FFF2-40B4-BE49-F238E27FC236}">
                <a16:creationId xmlns:a16="http://schemas.microsoft.com/office/drawing/2014/main" xmlns="" id="{24410837-6FAB-284A-B98C-BB065F7D0F07}"/>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8" name="Fußzeilenplatzhalter 7">
            <a:extLst>
              <a:ext uri="{FF2B5EF4-FFF2-40B4-BE49-F238E27FC236}">
                <a16:creationId xmlns:a16="http://schemas.microsoft.com/office/drawing/2014/main" xmlns="" id="{7CE1BEB3-FBAD-3B42-9908-92BA2B2CC4CA}"/>
              </a:ext>
            </a:extLst>
          </p:cNvPr>
          <p:cNvSpPr>
            <a:spLocks noGrp="1"/>
          </p:cNvSpPr>
          <p:nvPr>
            <p:ph type="ftr" sz="quarter" idx="13"/>
          </p:nvPr>
        </p:nvSpPr>
        <p:spPr/>
        <p:txBody>
          <a:bodyPr/>
          <a:lstStyle/>
          <a:p>
            <a:endParaRPr lang="de-DE"/>
          </a:p>
        </p:txBody>
      </p:sp>
      <p:sp>
        <p:nvSpPr>
          <p:cNvPr id="5" name="Datumsplatzhalter 4">
            <a:extLst>
              <a:ext uri="{FF2B5EF4-FFF2-40B4-BE49-F238E27FC236}">
                <a16:creationId xmlns:a16="http://schemas.microsoft.com/office/drawing/2014/main" xmlns="" id="{A44D6147-C39F-344F-91B2-478D3CB50960}"/>
              </a:ext>
            </a:extLst>
          </p:cNvPr>
          <p:cNvSpPr>
            <a:spLocks noGrp="1"/>
          </p:cNvSpPr>
          <p:nvPr>
            <p:ph type="dt" sz="half" idx="14"/>
          </p:nvPr>
        </p:nvSpPr>
        <p:spPr/>
        <p:txBody>
          <a:bodyPr/>
          <a:lstStyle/>
          <a:p>
            <a:fld id="{7980A24D-9BFB-E248-B50F-4FF151F7862F}" type="datetime1">
              <a:rPr lang="de-AT" smtClean="0"/>
              <a:t>21.11.2024</a:t>
            </a:fld>
            <a:endParaRPr lang="de-DE"/>
          </a:p>
        </p:txBody>
      </p:sp>
    </p:spTree>
    <p:extLst>
      <p:ext uri="{BB962C8B-B14F-4D97-AF65-F5344CB8AC3E}">
        <p14:creationId xmlns:p14="http://schemas.microsoft.com/office/powerpoint/2010/main" val="381491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2CCDB38-7C65-3B4B-A9B4-14DD2BD2E326}"/>
              </a:ext>
            </a:extLst>
          </p:cNvPr>
          <p:cNvSpPr>
            <a:spLocks noGrp="1"/>
          </p:cNvSpPr>
          <p:nvPr>
            <p:ph type="title"/>
          </p:nvPr>
        </p:nvSpPr>
        <p:spPr>
          <a:xfrm>
            <a:off x="404038" y="365125"/>
            <a:ext cx="11427962" cy="1325563"/>
          </a:xfrm>
        </p:spPr>
        <p:txBody>
          <a:bodyPr lIns="0"/>
          <a:lstStyle/>
          <a:p>
            <a:r>
              <a:rPr lang="de-DE"/>
              <a:t>Mastertitelformat bearbeiten</a:t>
            </a:r>
          </a:p>
        </p:txBody>
      </p:sp>
      <p:sp>
        <p:nvSpPr>
          <p:cNvPr id="3" name="Textplatzhalter 2">
            <a:extLst>
              <a:ext uri="{FF2B5EF4-FFF2-40B4-BE49-F238E27FC236}">
                <a16:creationId xmlns:a16="http://schemas.microsoft.com/office/drawing/2014/main" xmlns="" id="{FB6E7AD9-A76B-E148-8E6D-38B166BCEEC4}"/>
              </a:ext>
            </a:extLst>
          </p:cNvPr>
          <p:cNvSpPr>
            <a:spLocks noGrp="1"/>
          </p:cNvSpPr>
          <p:nvPr>
            <p:ph type="body" idx="1"/>
          </p:nvPr>
        </p:nvSpPr>
        <p:spPr>
          <a:xfrm>
            <a:off x="404038" y="1681163"/>
            <a:ext cx="5593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xmlns="" id="{BF5DF632-1F8C-7E43-8D74-B54B48518462}"/>
              </a:ext>
            </a:extLst>
          </p:cNvPr>
          <p:cNvSpPr>
            <a:spLocks noGrp="1"/>
          </p:cNvSpPr>
          <p:nvPr>
            <p:ph sz="half" idx="2"/>
          </p:nvPr>
        </p:nvSpPr>
        <p:spPr>
          <a:xfrm>
            <a:off x="404038" y="2505075"/>
            <a:ext cx="5593538" cy="2784475"/>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xmlns="" id="{A1403F34-93DA-3E42-8F6F-33BD44C2C838}"/>
              </a:ext>
            </a:extLst>
          </p:cNvPr>
          <p:cNvSpPr>
            <a:spLocks noGrp="1"/>
          </p:cNvSpPr>
          <p:nvPr>
            <p:ph type="body" sz="quarter" idx="3"/>
          </p:nvPr>
        </p:nvSpPr>
        <p:spPr>
          <a:xfrm>
            <a:off x="6172200" y="1681163"/>
            <a:ext cx="564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xmlns="" id="{B3ACDB4B-6B34-BC46-9B15-29728CCFD921}"/>
              </a:ext>
            </a:extLst>
          </p:cNvPr>
          <p:cNvSpPr>
            <a:spLocks noGrp="1"/>
          </p:cNvSpPr>
          <p:nvPr>
            <p:ph sz="quarter" idx="4"/>
          </p:nvPr>
        </p:nvSpPr>
        <p:spPr>
          <a:xfrm>
            <a:off x="6172200" y="2505075"/>
            <a:ext cx="5640572" cy="2784475"/>
          </a:xfrm>
        </p:spPr>
        <p:txBody>
          <a:bodyPr/>
          <a:lstStyle/>
          <a:p>
            <a:r>
              <a:rPr lang="de-DE"/>
              <a:t>Mastertextformat bearbeiten
Zweite Ebene
Dritte Ebene
Vierte Ebene
Fünfte Ebene</a:t>
            </a:r>
          </a:p>
        </p:txBody>
      </p:sp>
      <p:sp>
        <p:nvSpPr>
          <p:cNvPr id="9" name="Foliennummernplatzhalter 8">
            <a:extLst>
              <a:ext uri="{FF2B5EF4-FFF2-40B4-BE49-F238E27FC236}">
                <a16:creationId xmlns:a16="http://schemas.microsoft.com/office/drawing/2014/main" xmlns="" id="{B626A0DD-AC48-3D48-B4A3-1E6945773E8A}"/>
              </a:ext>
            </a:extLst>
          </p:cNvPr>
          <p:cNvSpPr>
            <a:spLocks noGrp="1"/>
          </p:cNvSpPr>
          <p:nvPr>
            <p:ph type="sldNum" sz="quarter" idx="12"/>
          </p:nvPr>
        </p:nvSpPr>
        <p:spPr/>
        <p:txBody>
          <a:bodyPr/>
          <a:lstStyle/>
          <a:p>
            <a:fld id="{63244835-F0AE-6142-AA19-C51F3B2714CE}" type="slidenum">
              <a:rPr lang="de-DE" smtClean="0"/>
              <a:t>‹Nr.›</a:t>
            </a:fld>
            <a:endParaRPr lang="de-DE"/>
          </a:p>
        </p:txBody>
      </p:sp>
      <p:sp>
        <p:nvSpPr>
          <p:cNvPr id="10" name="Fußzeilenplatzhalter 9">
            <a:extLst>
              <a:ext uri="{FF2B5EF4-FFF2-40B4-BE49-F238E27FC236}">
                <a16:creationId xmlns:a16="http://schemas.microsoft.com/office/drawing/2014/main" xmlns="" id="{02317305-585F-514F-95E1-D94EC0F8C815}"/>
              </a:ext>
            </a:extLst>
          </p:cNvPr>
          <p:cNvSpPr>
            <a:spLocks noGrp="1"/>
          </p:cNvSpPr>
          <p:nvPr>
            <p:ph type="ftr" sz="quarter" idx="13"/>
          </p:nvPr>
        </p:nvSpPr>
        <p:spPr/>
        <p:txBody>
          <a:bodyPr/>
          <a:lstStyle/>
          <a:p>
            <a:endParaRPr lang="de-DE"/>
          </a:p>
        </p:txBody>
      </p:sp>
      <p:sp>
        <p:nvSpPr>
          <p:cNvPr id="7" name="Datumsplatzhalter 6">
            <a:extLst>
              <a:ext uri="{FF2B5EF4-FFF2-40B4-BE49-F238E27FC236}">
                <a16:creationId xmlns:a16="http://schemas.microsoft.com/office/drawing/2014/main" xmlns="" id="{5E188994-D7B4-ED46-B7F9-F737F41620EC}"/>
              </a:ext>
            </a:extLst>
          </p:cNvPr>
          <p:cNvSpPr>
            <a:spLocks noGrp="1"/>
          </p:cNvSpPr>
          <p:nvPr>
            <p:ph type="dt" sz="half" idx="14"/>
          </p:nvPr>
        </p:nvSpPr>
        <p:spPr/>
        <p:txBody>
          <a:bodyPr/>
          <a:lstStyle/>
          <a:p>
            <a:fld id="{6641B08B-E402-4940-B7B3-D4D7FA471152}" type="datetime1">
              <a:rPr lang="de-AT" smtClean="0"/>
              <a:t>21.11.2024</a:t>
            </a:fld>
            <a:endParaRPr lang="de-DE"/>
          </a:p>
        </p:txBody>
      </p:sp>
    </p:spTree>
    <p:extLst>
      <p:ext uri="{BB962C8B-B14F-4D97-AF65-F5344CB8AC3E}">
        <p14:creationId xmlns:p14="http://schemas.microsoft.com/office/powerpoint/2010/main" val="47401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D8ADC4-3364-E844-B47F-A9AA49CA0F5C}"/>
              </a:ext>
            </a:extLst>
          </p:cNvPr>
          <p:cNvSpPr>
            <a:spLocks noGrp="1"/>
          </p:cNvSpPr>
          <p:nvPr>
            <p:ph type="title"/>
          </p:nvPr>
        </p:nvSpPr>
        <p:spPr>
          <a:xfrm>
            <a:off x="360000" y="360000"/>
            <a:ext cx="11472000" cy="1325563"/>
          </a:xfrm>
        </p:spPr>
        <p:txBody>
          <a:bodyPr lIns="0" anchor="ctr" anchorCtr="0"/>
          <a:lstStyle/>
          <a:p>
            <a:r>
              <a:rPr lang="de-DE"/>
              <a:t>Mastertitelformat bearbeiten</a:t>
            </a:r>
          </a:p>
        </p:txBody>
      </p:sp>
      <p:sp>
        <p:nvSpPr>
          <p:cNvPr id="6" name="Datumsplatzhalter 5">
            <a:extLst>
              <a:ext uri="{FF2B5EF4-FFF2-40B4-BE49-F238E27FC236}">
                <a16:creationId xmlns:a16="http://schemas.microsoft.com/office/drawing/2014/main" xmlns="" id="{A38F837B-6E42-0240-BC13-E36200C5F2BB}"/>
              </a:ext>
            </a:extLst>
          </p:cNvPr>
          <p:cNvSpPr>
            <a:spLocks noGrp="1"/>
          </p:cNvSpPr>
          <p:nvPr>
            <p:ph type="dt" sz="half" idx="10"/>
          </p:nvPr>
        </p:nvSpPr>
        <p:spPr/>
        <p:txBody>
          <a:bodyPr/>
          <a:lstStyle/>
          <a:p>
            <a:fld id="{1E2F6810-9EB4-804C-8BE9-AEAF95D6A8E8}" type="datetime1">
              <a:rPr lang="de-AT" smtClean="0"/>
              <a:t>21.11.2024</a:t>
            </a:fld>
            <a:endParaRPr lang="de-DE"/>
          </a:p>
        </p:txBody>
      </p:sp>
      <p:sp>
        <p:nvSpPr>
          <p:cNvPr id="7" name="Fußzeilenplatzhalter 6">
            <a:extLst>
              <a:ext uri="{FF2B5EF4-FFF2-40B4-BE49-F238E27FC236}">
                <a16:creationId xmlns:a16="http://schemas.microsoft.com/office/drawing/2014/main" xmlns="" id="{B37F8274-4A4C-C243-B90A-8ABFE6033A06}"/>
              </a:ext>
            </a:extLst>
          </p:cNvPr>
          <p:cNvSpPr>
            <a:spLocks noGrp="1"/>
          </p:cNvSpPr>
          <p:nvPr>
            <p:ph type="ftr" sz="quarter" idx="11"/>
          </p:nvPr>
        </p:nvSpPr>
        <p:spPr/>
        <p:txBody>
          <a:bodyPr/>
          <a:lstStyle/>
          <a:p>
            <a:endParaRPr lang="de-DE"/>
          </a:p>
        </p:txBody>
      </p:sp>
      <p:sp>
        <p:nvSpPr>
          <p:cNvPr id="8" name="Foliennummernplatzhalter 7">
            <a:extLst>
              <a:ext uri="{FF2B5EF4-FFF2-40B4-BE49-F238E27FC236}">
                <a16:creationId xmlns:a16="http://schemas.microsoft.com/office/drawing/2014/main" xmlns="" id="{76CF4B06-16E9-4A40-9857-06577841A3B1}"/>
              </a:ext>
            </a:extLst>
          </p:cNvPr>
          <p:cNvSpPr>
            <a:spLocks noGrp="1"/>
          </p:cNvSpPr>
          <p:nvPr>
            <p:ph type="sldNum" sz="quarter" idx="12"/>
          </p:nvPr>
        </p:nvSpPr>
        <p:spPr/>
        <p:txBody>
          <a:bodyPr/>
          <a:lstStyle/>
          <a:p>
            <a:fld id="{63244835-F0AE-6142-AA19-C51F3B2714CE}" type="slidenum">
              <a:rPr lang="de-DE" smtClean="0"/>
              <a:t>‹Nr.›</a:t>
            </a:fld>
            <a:endParaRPr lang="de-DE"/>
          </a:p>
        </p:txBody>
      </p:sp>
    </p:spTree>
    <p:extLst>
      <p:ext uri="{BB962C8B-B14F-4D97-AF65-F5344CB8AC3E}">
        <p14:creationId xmlns:p14="http://schemas.microsoft.com/office/powerpoint/2010/main" val="223058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5A4798E7-F5ED-7048-8CE6-1056F6457902}"/>
              </a:ext>
            </a:extLst>
          </p:cNvPr>
          <p:cNvSpPr>
            <a:spLocks noGrp="1"/>
          </p:cNvSpPr>
          <p:nvPr>
            <p:ph type="title"/>
          </p:nvPr>
        </p:nvSpPr>
        <p:spPr>
          <a:xfrm>
            <a:off x="360000" y="360000"/>
            <a:ext cx="11472000" cy="1325563"/>
          </a:xfrm>
          <a:prstGeom prst="rect">
            <a:avLst/>
          </a:prstGeom>
        </p:spPr>
        <p:txBody>
          <a:bodyPr vert="horz" lIns="0" tIns="45720" rIns="91440" bIns="45720" rtlCol="0" anchor="ctr"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xmlns="" id="{3B3B0A69-EC11-9340-9569-7FBD949A6AC0}"/>
              </a:ext>
            </a:extLst>
          </p:cNvPr>
          <p:cNvSpPr>
            <a:spLocks noGrp="1"/>
          </p:cNvSpPr>
          <p:nvPr>
            <p:ph type="body" idx="1"/>
          </p:nvPr>
        </p:nvSpPr>
        <p:spPr>
          <a:xfrm>
            <a:off x="360000" y="1800000"/>
            <a:ext cx="11473200" cy="3489548"/>
          </a:xfrm>
          <a:prstGeom prst="rect">
            <a:avLst/>
          </a:prstGeom>
        </p:spPr>
        <p:txBody>
          <a:bodyPr vert="horz" lIns="91440" tIns="45720" rIns="91440" bIns="45720" rtlCol="0">
            <a:normAutofit/>
          </a:bodyPr>
          <a:lstStyle/>
          <a:p>
            <a:r>
              <a:rPr lang="de-DE" dirty="0"/>
              <a:t>Mastertextformat bearbeiten
Zweite Ebene
Dritte Ebene
Vierte Ebene
Fünfte Ebene</a:t>
            </a:r>
          </a:p>
        </p:txBody>
      </p:sp>
      <p:sp>
        <p:nvSpPr>
          <p:cNvPr id="6" name="Foliennummernplatzhalter 5">
            <a:extLst>
              <a:ext uri="{FF2B5EF4-FFF2-40B4-BE49-F238E27FC236}">
                <a16:creationId xmlns:a16="http://schemas.microsoft.com/office/drawing/2014/main" xmlns="" id="{1C00FB25-192E-4B4E-A62F-A611315195DB}"/>
              </a:ext>
            </a:extLst>
          </p:cNvPr>
          <p:cNvSpPr>
            <a:spLocks noGrp="1"/>
          </p:cNvSpPr>
          <p:nvPr>
            <p:ph type="sldNum" sz="quarter" idx="4"/>
          </p:nvPr>
        </p:nvSpPr>
        <p:spPr>
          <a:xfrm>
            <a:off x="10572928" y="6172287"/>
            <a:ext cx="1259072" cy="360000"/>
          </a:xfrm>
          <a:prstGeom prst="rect">
            <a:avLst/>
          </a:prstGeom>
        </p:spPr>
        <p:txBody>
          <a:bodyPr vert="horz" lIns="0" tIns="0" rIns="0" bIns="0" rtlCol="0" anchor="b" anchorCtr="0"/>
          <a:lstStyle>
            <a:lvl1pPr algn="r" fontAlgn="b">
              <a:defRPr sz="1200" b="0" i="0" baseline="0">
                <a:solidFill>
                  <a:schemeClr val="tx1"/>
                </a:solidFill>
                <a:latin typeface="Fira Sans" panose="020B0503050000020004" pitchFamily="34" charset="0"/>
              </a:defRPr>
            </a:lvl1pPr>
          </a:lstStyle>
          <a:p>
            <a:fld id="{63244835-F0AE-6142-AA19-C51F3B2714CE}" type="slidenum">
              <a:rPr lang="de-DE" smtClean="0"/>
              <a:t>‹Nr.›</a:t>
            </a:fld>
            <a:endParaRPr lang="de-DE"/>
          </a:p>
        </p:txBody>
      </p:sp>
      <p:pic>
        <p:nvPicPr>
          <p:cNvPr id="8" name="Grafik 7">
            <a:extLst>
              <a:ext uri="{FF2B5EF4-FFF2-40B4-BE49-F238E27FC236}">
                <a16:creationId xmlns:a16="http://schemas.microsoft.com/office/drawing/2014/main" xmlns="" id="{15403AE5-04B8-654A-A0C6-286DFF7E3BF7}"/>
              </a:ext>
            </a:extLst>
          </p:cNvPr>
          <p:cNvPicPr>
            <a:picLocks noChangeAspect="1"/>
          </p:cNvPicPr>
          <p:nvPr/>
        </p:nvPicPr>
        <p:blipFill>
          <a:blip r:embed="rId17"/>
          <a:stretch>
            <a:fillRect/>
          </a:stretch>
        </p:blipFill>
        <p:spPr>
          <a:xfrm>
            <a:off x="360000" y="5875200"/>
            <a:ext cx="3433851" cy="720000"/>
          </a:xfrm>
          <a:prstGeom prst="rect">
            <a:avLst/>
          </a:prstGeom>
        </p:spPr>
      </p:pic>
      <p:cxnSp>
        <p:nvCxnSpPr>
          <p:cNvPr id="10" name="Gerade Verbindung 9">
            <a:extLst>
              <a:ext uri="{FF2B5EF4-FFF2-40B4-BE49-F238E27FC236}">
                <a16:creationId xmlns:a16="http://schemas.microsoft.com/office/drawing/2014/main" xmlns="" id="{F136FF7A-2EF4-ED44-AF89-1795EACDFD21}"/>
              </a:ext>
            </a:extLst>
          </p:cNvPr>
          <p:cNvCxnSpPr>
            <a:cxnSpLocks/>
          </p:cNvCxnSpPr>
          <p:nvPr/>
        </p:nvCxnSpPr>
        <p:spPr>
          <a:xfrm>
            <a:off x="360000" y="56448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ußzeilenplatzhalter 14">
            <a:extLst>
              <a:ext uri="{FF2B5EF4-FFF2-40B4-BE49-F238E27FC236}">
                <a16:creationId xmlns:a16="http://schemas.microsoft.com/office/drawing/2014/main" xmlns="" id="{9E6B92F9-E133-2E43-AFB3-EFC1A7BBAC88}"/>
              </a:ext>
            </a:extLst>
          </p:cNvPr>
          <p:cNvSpPr>
            <a:spLocks noGrp="1"/>
          </p:cNvSpPr>
          <p:nvPr>
            <p:ph type="ftr" sz="quarter" idx="3"/>
          </p:nvPr>
        </p:nvSpPr>
        <p:spPr>
          <a:xfrm>
            <a:off x="6818704" y="6171493"/>
            <a:ext cx="3600000" cy="360000"/>
          </a:xfrm>
          <a:prstGeom prst="rect">
            <a:avLst/>
          </a:prstGeom>
        </p:spPr>
        <p:txBody>
          <a:bodyPr vert="horz" lIns="0" tIns="0" rIns="0" bIns="0" rtlCol="0" anchor="b" anchorCtr="0"/>
          <a:lstStyle>
            <a:lvl1pPr algn="ctr" fontAlgn="b">
              <a:defRPr sz="1200" baseline="0">
                <a:solidFill>
                  <a:schemeClr val="tx1"/>
                </a:solidFill>
                <a:latin typeface="Fira Sans" panose="020B0503050000020004" pitchFamily="34" charset="0"/>
              </a:defRPr>
            </a:lvl1pPr>
          </a:lstStyle>
          <a:p>
            <a:endParaRPr lang="de-DE" dirty="0"/>
          </a:p>
        </p:txBody>
      </p:sp>
      <p:sp>
        <p:nvSpPr>
          <p:cNvPr id="4" name="Datumsplatzhalter 3">
            <a:extLst>
              <a:ext uri="{FF2B5EF4-FFF2-40B4-BE49-F238E27FC236}">
                <a16:creationId xmlns:a16="http://schemas.microsoft.com/office/drawing/2014/main" xmlns="" id="{AA15B4C5-FA8D-1A44-845E-B60C32AC17A2}"/>
              </a:ext>
            </a:extLst>
          </p:cNvPr>
          <p:cNvSpPr>
            <a:spLocks noGrp="1"/>
          </p:cNvSpPr>
          <p:nvPr>
            <p:ph type="dt" sz="half" idx="2"/>
          </p:nvPr>
        </p:nvSpPr>
        <p:spPr>
          <a:xfrm>
            <a:off x="4330877" y="6177466"/>
            <a:ext cx="2340000" cy="360000"/>
          </a:xfrm>
          <a:prstGeom prst="rect">
            <a:avLst/>
          </a:prstGeom>
        </p:spPr>
        <p:txBody>
          <a:bodyPr vert="horz" lIns="0" tIns="0" rIns="0" bIns="0" rtlCol="0" anchor="b" anchorCtr="0"/>
          <a:lstStyle>
            <a:lvl1pPr algn="r">
              <a:defRPr sz="1200" baseline="0">
                <a:solidFill>
                  <a:schemeClr val="tx1"/>
                </a:solidFill>
                <a:latin typeface="Fira Sans" panose="020B0503050000020004" pitchFamily="34" charset="0"/>
              </a:defRPr>
            </a:lvl1pPr>
          </a:lstStyle>
          <a:p>
            <a:fld id="{DC4224C0-34DC-9740-927C-CB005D7892BC}" type="datetime1">
              <a:rPr lang="de-AT" smtClean="0"/>
              <a:t>21.11.2024</a:t>
            </a:fld>
            <a:endParaRPr lang="de-DE" dirty="0"/>
          </a:p>
        </p:txBody>
      </p:sp>
    </p:spTree>
    <p:extLst>
      <p:ext uri="{BB962C8B-B14F-4D97-AF65-F5344CB8AC3E}">
        <p14:creationId xmlns:p14="http://schemas.microsoft.com/office/powerpoint/2010/main" val="3332189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lnSpc>
          <a:spcPct val="90000"/>
        </a:lnSpc>
        <a:spcBef>
          <a:spcPct val="0"/>
        </a:spcBef>
        <a:buNone/>
        <a:defRPr sz="4400" kern="1200" baseline="0">
          <a:solidFill>
            <a:schemeClr val="tx1"/>
          </a:solidFill>
          <a:latin typeface="Fira Sans Condensed Extra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ira Sans Condensed"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24">
          <p15:clr>
            <a:srgbClr val="F26B43"/>
          </p15:clr>
        </p15:guide>
        <p15:guide id="3" orient="horz" pos="3556">
          <p15:clr>
            <a:srgbClr val="F26B43"/>
          </p15:clr>
        </p15:guide>
        <p15:guide id="4" orient="horz" pos="2800">
          <p15:clr>
            <a:srgbClr val="F26B43"/>
          </p15:clr>
        </p15:guide>
        <p15:guide id="5" pos="224">
          <p15:clr>
            <a:srgbClr val="F26B43"/>
          </p15:clr>
        </p15:guide>
        <p15:guide id="6" pos="7460">
          <p15:clr>
            <a:srgbClr val="F26B43"/>
          </p15:clr>
        </p15:guide>
        <p15:guide id="7" orient="horz" pos="4092">
          <p15:clr>
            <a:srgbClr val="F26B43"/>
          </p15:clr>
        </p15:guide>
        <p15:guide id="8" pos="3332">
          <p15:clr>
            <a:srgbClr val="F26B43"/>
          </p15:clr>
        </p15:guide>
        <p15:guide id="9" orient="horz" pos="3332">
          <p15:clr>
            <a:srgbClr val="F26B43"/>
          </p15:clr>
        </p15:guide>
        <p15:guide id="10" pos="3536">
          <p15:clr>
            <a:srgbClr val="F26B43"/>
          </p15:clr>
        </p15:guide>
        <p15:guide id="11" orient="horz" pos="10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player.vimeo.com/video/1030740435?app_id=122963"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ideo" Target="https://player.vimeo.com/video/1022414818?app_id=12296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1BA6B6-EEB2-04D7-B0CF-762F0ECB9346}"/>
              </a:ext>
            </a:extLst>
          </p:cNvPr>
          <p:cNvSpPr>
            <a:spLocks noGrp="1"/>
          </p:cNvSpPr>
          <p:nvPr>
            <p:ph type="title"/>
          </p:nvPr>
        </p:nvSpPr>
        <p:spPr>
          <a:xfrm>
            <a:off x="359999" y="1678446"/>
            <a:ext cx="11472000" cy="1322750"/>
          </a:xfrm>
        </p:spPr>
        <p:txBody>
          <a:bodyPr>
            <a:normAutofit/>
          </a:bodyPr>
          <a:lstStyle/>
          <a:p>
            <a:r>
              <a:rPr lang="de-DE" dirty="0"/>
              <a:t>Informationen zu den</a:t>
            </a:r>
            <a:br>
              <a:rPr lang="de-DE" dirty="0"/>
            </a:br>
            <a:r>
              <a:rPr lang="de-DE" dirty="0"/>
              <a:t>Gehaltsverhandlungen für 2025</a:t>
            </a:r>
          </a:p>
        </p:txBody>
      </p:sp>
      <p:sp>
        <p:nvSpPr>
          <p:cNvPr id="3" name="Inhaltsplatzhalter 2">
            <a:extLst>
              <a:ext uri="{FF2B5EF4-FFF2-40B4-BE49-F238E27FC236}">
                <a16:creationId xmlns:a16="http://schemas.microsoft.com/office/drawing/2014/main" xmlns="" id="{A3CCA4AC-BDA0-92A4-320B-0B6775346BF1}"/>
              </a:ext>
            </a:extLst>
          </p:cNvPr>
          <p:cNvSpPr>
            <a:spLocks noGrp="1"/>
          </p:cNvSpPr>
          <p:nvPr>
            <p:ph idx="1"/>
          </p:nvPr>
        </p:nvSpPr>
        <p:spPr>
          <a:xfrm>
            <a:off x="360000" y="3100388"/>
            <a:ext cx="9912713" cy="1700212"/>
          </a:xfrm>
          <a:solidFill>
            <a:schemeClr val="bg1"/>
          </a:solidFill>
          <a:ln>
            <a:solidFill>
              <a:srgbClr val="37687C"/>
            </a:solidFill>
          </a:ln>
        </p:spPr>
        <p:txBody>
          <a:bodyPr>
            <a:normAutofit lnSpcReduction="10000"/>
          </a:bodyPr>
          <a:lstStyle/>
          <a:p>
            <a:pPr marL="0" indent="0">
              <a:buNone/>
            </a:pPr>
            <a:r>
              <a:rPr lang="de-DE" sz="4000" dirty="0">
                <a:solidFill>
                  <a:srgbClr val="37687C"/>
                </a:solidFill>
              </a:rPr>
              <a:t>Stand 18.11.2024: </a:t>
            </a:r>
            <a:r>
              <a:rPr lang="de-AT" sz="4000" dirty="0">
                <a:solidFill>
                  <a:srgbClr val="37687C"/>
                </a:solidFill>
              </a:rPr>
              <a:t>Die gewerkschaftlichen Kampfmaßnahmen werden bis zu einem fairen Gehaltsabschluss weiter fortgesetzt. </a:t>
            </a:r>
          </a:p>
        </p:txBody>
      </p:sp>
      <p:sp>
        <p:nvSpPr>
          <p:cNvPr id="4" name="Foliennummernplatzhalter 3">
            <a:extLst>
              <a:ext uri="{FF2B5EF4-FFF2-40B4-BE49-F238E27FC236}">
                <a16:creationId xmlns:a16="http://schemas.microsoft.com/office/drawing/2014/main" xmlns="" id="{781130E2-8E18-1BEE-B9C5-2EDC21F9FED2}"/>
              </a:ext>
            </a:extLst>
          </p:cNvPr>
          <p:cNvSpPr>
            <a:spLocks noGrp="1"/>
          </p:cNvSpPr>
          <p:nvPr>
            <p:ph type="sldNum" sz="quarter" idx="12"/>
          </p:nvPr>
        </p:nvSpPr>
        <p:spPr/>
        <p:txBody>
          <a:bodyPr/>
          <a:lstStyle/>
          <a:p>
            <a:fld id="{63244835-F0AE-6142-AA19-C51F3B2714CE}" type="slidenum">
              <a:rPr lang="de-DE" smtClean="0"/>
              <a:t>1</a:t>
            </a:fld>
            <a:endParaRPr lang="de-DE"/>
          </a:p>
        </p:txBody>
      </p:sp>
    </p:spTree>
    <p:extLst>
      <p:ext uri="{BB962C8B-B14F-4D97-AF65-F5344CB8AC3E}">
        <p14:creationId xmlns:p14="http://schemas.microsoft.com/office/powerpoint/2010/main" val="21456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0924D7-C18C-29CE-145B-1407D41FEE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A305AACA-878A-A78A-3F10-B80A8FA52B14}"/>
              </a:ext>
            </a:extLst>
          </p:cNvPr>
          <p:cNvSpPr>
            <a:spLocks noGrp="1"/>
          </p:cNvSpPr>
          <p:nvPr>
            <p:ph type="title"/>
          </p:nvPr>
        </p:nvSpPr>
        <p:spPr>
          <a:xfrm>
            <a:off x="359999" y="360000"/>
            <a:ext cx="11566957" cy="1325563"/>
          </a:xfrm>
          <a:solidFill>
            <a:srgbClr val="497383"/>
          </a:solidFill>
        </p:spPr>
        <p:txBody>
          <a:bodyPr vert="horz" lIns="0" tIns="45720" rIns="91440" bIns="45720" rtlCol="0" anchor="ctr" anchorCtr="0">
            <a:normAutofit/>
          </a:bodyPr>
          <a:lstStyle/>
          <a:p>
            <a:r>
              <a:rPr lang="de-DE" dirty="0">
                <a:solidFill>
                  <a:schemeClr val="bg1"/>
                </a:solidFill>
              </a:rPr>
              <a:t> So laufen Gehaltsverhandlungen im Regelfall ab:</a:t>
            </a:r>
          </a:p>
        </p:txBody>
      </p:sp>
      <p:sp>
        <p:nvSpPr>
          <p:cNvPr id="3" name="Inhaltsplatzhalter 2">
            <a:extLst>
              <a:ext uri="{FF2B5EF4-FFF2-40B4-BE49-F238E27FC236}">
                <a16:creationId xmlns:a16="http://schemas.microsoft.com/office/drawing/2014/main" xmlns="" id="{E5F240C9-52EF-D900-9D37-57B674C99A11}"/>
              </a:ext>
            </a:extLst>
          </p:cNvPr>
          <p:cNvSpPr>
            <a:spLocks noGrp="1"/>
          </p:cNvSpPr>
          <p:nvPr>
            <p:ph sz="half" idx="1"/>
          </p:nvPr>
        </p:nvSpPr>
        <p:spPr>
          <a:xfrm>
            <a:off x="359999" y="2123800"/>
            <a:ext cx="11159451" cy="3968888"/>
          </a:xfrm>
        </p:spPr>
        <p:txBody>
          <a:bodyPr>
            <a:normAutofit/>
          </a:bodyPr>
          <a:lstStyle/>
          <a:p>
            <a:pPr marL="0" indent="0">
              <a:buNone/>
            </a:pPr>
            <a:r>
              <a:rPr lang="de-AT" b="1" dirty="0">
                <a:solidFill>
                  <a:srgbClr val="050505"/>
                </a:solidFill>
                <a:effectLst/>
                <a:latin typeface="Fira Sans" panose="020B0503050000020004" pitchFamily="34" charset="0"/>
                <a:ea typeface="Times New Roman" panose="02020603050405020304" pitchFamily="18" charset="0"/>
              </a:rPr>
              <a:t>Übernahme des Gehaltsabschlusses</a:t>
            </a:r>
          </a:p>
          <a:p>
            <a:r>
              <a:rPr lang="de-AT" dirty="0">
                <a:solidFill>
                  <a:srgbClr val="050505"/>
                </a:solidFill>
                <a:effectLst/>
                <a:latin typeface="Fira Sans" panose="020B0503050000020004" pitchFamily="34" charset="0"/>
                <a:ea typeface="Times New Roman" panose="02020603050405020304" pitchFamily="18" charset="0"/>
              </a:rPr>
              <a:t>Im Regelfall übernehmen die Bundesländer und die Städte und Gemeinden den Bundesabschluss, um faire Bedingungen und eine gewisse Durchlässigkeit im Öffentlichen Dienst sicherzustellen.</a:t>
            </a:r>
          </a:p>
        </p:txBody>
      </p:sp>
      <p:sp>
        <p:nvSpPr>
          <p:cNvPr id="5" name="Foliennummernplatzhalter 4">
            <a:extLst>
              <a:ext uri="{FF2B5EF4-FFF2-40B4-BE49-F238E27FC236}">
                <a16:creationId xmlns:a16="http://schemas.microsoft.com/office/drawing/2014/main" xmlns="" id="{F80A0559-DBCA-C13C-F250-3BE8CF47A1E6}"/>
              </a:ext>
            </a:extLst>
          </p:cNvPr>
          <p:cNvSpPr>
            <a:spLocks noGrp="1"/>
          </p:cNvSpPr>
          <p:nvPr>
            <p:ph type="sldNum" sz="quarter" idx="12"/>
          </p:nvPr>
        </p:nvSpPr>
        <p:spPr/>
        <p:txBody>
          <a:bodyPr/>
          <a:lstStyle/>
          <a:p>
            <a:fld id="{63244835-F0AE-6142-AA19-C51F3B2714CE}" type="slidenum">
              <a:rPr lang="de-DE" smtClean="0"/>
              <a:t>10</a:t>
            </a:fld>
            <a:endParaRPr lang="de-DE"/>
          </a:p>
        </p:txBody>
      </p:sp>
    </p:spTree>
    <p:extLst>
      <p:ext uri="{BB962C8B-B14F-4D97-AF65-F5344CB8AC3E}">
        <p14:creationId xmlns:p14="http://schemas.microsoft.com/office/powerpoint/2010/main" val="2348507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D11F78-E9DB-B843-9E19-30F4A013B0C7}"/>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xmlns="" id="{53EB789A-AAF7-9519-83AE-E4DE449DE3DF}"/>
              </a:ext>
            </a:extLst>
          </p:cNvPr>
          <p:cNvSpPr>
            <a:spLocks noGrp="1"/>
          </p:cNvSpPr>
          <p:nvPr>
            <p:ph type="sldNum" sz="quarter" idx="12"/>
          </p:nvPr>
        </p:nvSpPr>
        <p:spPr>
          <a:xfrm>
            <a:off x="10572928" y="6172287"/>
            <a:ext cx="1259072" cy="360000"/>
          </a:xfrm>
        </p:spPr>
        <p:txBody>
          <a:bodyPr anchor="b">
            <a:normAutofit/>
          </a:bodyPr>
          <a:lstStyle/>
          <a:p>
            <a:pPr>
              <a:spcAft>
                <a:spcPts val="600"/>
              </a:spcAft>
            </a:pPr>
            <a:fld id="{63244835-F0AE-6142-AA19-C51F3B2714CE}" type="slidenum">
              <a:rPr lang="de-DE" smtClean="0"/>
              <a:pPr>
                <a:spcAft>
                  <a:spcPts val="600"/>
                </a:spcAft>
              </a:pPr>
              <a:t>11</a:t>
            </a:fld>
            <a:endParaRPr lang="de-DE"/>
          </a:p>
        </p:txBody>
      </p:sp>
      <p:pic>
        <p:nvPicPr>
          <p:cNvPr id="10" name="Grafik 9" descr="Ein Bild, das Text, Screenshot, Schrift, Design enthält.&#10;&#10;Automatisch generierte Beschreibung">
            <a:extLst>
              <a:ext uri="{FF2B5EF4-FFF2-40B4-BE49-F238E27FC236}">
                <a16:creationId xmlns:a16="http://schemas.microsoft.com/office/drawing/2014/main" xmlns="" id="{84171465-188E-57E2-3944-B66E260249E4}"/>
              </a:ext>
            </a:extLst>
          </p:cNvPr>
          <p:cNvPicPr>
            <a:picLocks noChangeAspect="1"/>
          </p:cNvPicPr>
          <p:nvPr/>
        </p:nvPicPr>
        <p:blipFill>
          <a:blip r:embed="rId2"/>
          <a:stretch>
            <a:fillRect/>
          </a:stretch>
        </p:blipFill>
        <p:spPr>
          <a:xfrm>
            <a:off x="0" y="0"/>
            <a:ext cx="6858000" cy="6858000"/>
          </a:xfrm>
          <a:prstGeom prst="rect">
            <a:avLst/>
          </a:prstGeom>
        </p:spPr>
      </p:pic>
      <p:sp>
        <p:nvSpPr>
          <p:cNvPr id="13" name="Rechteck 12">
            <a:extLst>
              <a:ext uri="{FF2B5EF4-FFF2-40B4-BE49-F238E27FC236}">
                <a16:creationId xmlns:a16="http://schemas.microsoft.com/office/drawing/2014/main" xmlns="" id="{FAD6170C-36D4-53D1-FFF6-DF55C2325324}"/>
              </a:ext>
            </a:extLst>
          </p:cNvPr>
          <p:cNvSpPr/>
          <p:nvPr/>
        </p:nvSpPr>
        <p:spPr>
          <a:xfrm>
            <a:off x="6858001" y="0"/>
            <a:ext cx="5334000" cy="5943600"/>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de-DE" sz="2100" b="1" dirty="0"/>
              <a:t>Maßnahmen zeigen erste Wirkung:</a:t>
            </a:r>
            <a:br>
              <a:rPr lang="de-DE" sz="2100" b="1" dirty="0"/>
            </a:br>
            <a:r>
              <a:rPr lang="de-DE" sz="2100" b="1" dirty="0"/>
              <a:t>1. Verhandlungsrunde am 18. November 2024</a:t>
            </a:r>
          </a:p>
          <a:p>
            <a:pPr>
              <a:spcAft>
                <a:spcPts val="600"/>
              </a:spcAft>
            </a:pPr>
            <a:r>
              <a:rPr lang="de-DE" sz="2100" b="1" dirty="0"/>
              <a:t>Die angekündigten - und eventuell auch weitere - Kampfmaßnahmen werden so lange planmäßig umgesetzt, bis wir einen fairen Gehaltsabschluss haben.</a:t>
            </a:r>
          </a:p>
        </p:txBody>
      </p:sp>
    </p:spTree>
    <p:extLst>
      <p:ext uri="{BB962C8B-B14F-4D97-AF65-F5344CB8AC3E}">
        <p14:creationId xmlns:p14="http://schemas.microsoft.com/office/powerpoint/2010/main" val="16355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1CE4B4A-34F4-B95B-22F5-197079882748}"/>
              </a:ext>
            </a:extLst>
          </p:cNvPr>
          <p:cNvSpPr>
            <a:spLocks noGrp="1"/>
          </p:cNvSpPr>
          <p:nvPr>
            <p:ph type="title"/>
          </p:nvPr>
        </p:nvSpPr>
        <p:spPr/>
        <p:txBody>
          <a:bodyPr/>
          <a:lstStyle/>
          <a:p>
            <a:endParaRPr lang="de-DE"/>
          </a:p>
        </p:txBody>
      </p:sp>
      <p:pic>
        <p:nvPicPr>
          <p:cNvPr id="7" name="Inhaltsplatzhalter 6" descr="Ein Bild, das Text, Screenshot, Schrift, Website enthält.&#10;&#10;Automatisch generierte Beschreibung">
            <a:extLst>
              <a:ext uri="{FF2B5EF4-FFF2-40B4-BE49-F238E27FC236}">
                <a16:creationId xmlns:a16="http://schemas.microsoft.com/office/drawing/2014/main" xmlns="" id="{8598ECA5-4249-B81D-A538-2CF454BBBC11}"/>
              </a:ext>
            </a:extLst>
          </p:cNvPr>
          <p:cNvPicPr>
            <a:picLocks noGrp="1" noChangeAspect="1"/>
          </p:cNvPicPr>
          <p:nvPr>
            <p:ph sz="half" idx="1"/>
          </p:nvPr>
        </p:nvPicPr>
        <p:blipFill>
          <a:blip r:embed="rId2"/>
          <a:stretch>
            <a:fillRect/>
          </a:stretch>
        </p:blipFill>
        <p:spPr>
          <a:xfrm>
            <a:off x="203974" y="93663"/>
            <a:ext cx="9547299" cy="6752968"/>
          </a:xfrm>
        </p:spPr>
      </p:pic>
      <p:sp>
        <p:nvSpPr>
          <p:cNvPr id="4" name="Inhaltsplatzhalter 3">
            <a:extLst>
              <a:ext uri="{FF2B5EF4-FFF2-40B4-BE49-F238E27FC236}">
                <a16:creationId xmlns:a16="http://schemas.microsoft.com/office/drawing/2014/main" xmlns="" id="{600CF59D-57A0-C58E-254C-B19C44A5AF6E}"/>
              </a:ext>
            </a:extLst>
          </p:cNvPr>
          <p:cNvSpPr>
            <a:spLocks noGrp="1"/>
          </p:cNvSpPr>
          <p:nvPr>
            <p:ph sz="half" idx="2"/>
          </p:nvPr>
        </p:nvSpPr>
        <p:spPr/>
        <p:txBody>
          <a:bodyPr/>
          <a:lstStyle/>
          <a:p>
            <a:endParaRPr lang="de-DE"/>
          </a:p>
        </p:txBody>
      </p:sp>
      <p:sp>
        <p:nvSpPr>
          <p:cNvPr id="5" name="Foliennummernplatzhalter 4">
            <a:extLst>
              <a:ext uri="{FF2B5EF4-FFF2-40B4-BE49-F238E27FC236}">
                <a16:creationId xmlns:a16="http://schemas.microsoft.com/office/drawing/2014/main" xmlns="" id="{36B1D0FD-68DD-6A58-A6B9-FDC889B96298}"/>
              </a:ext>
            </a:extLst>
          </p:cNvPr>
          <p:cNvSpPr>
            <a:spLocks noGrp="1"/>
          </p:cNvSpPr>
          <p:nvPr>
            <p:ph type="sldNum" sz="quarter" idx="12"/>
          </p:nvPr>
        </p:nvSpPr>
        <p:spPr/>
        <p:txBody>
          <a:bodyPr/>
          <a:lstStyle/>
          <a:p>
            <a:fld id="{63244835-F0AE-6142-AA19-C51F3B2714CE}" type="slidenum">
              <a:rPr lang="de-DE" smtClean="0"/>
              <a:t>12</a:t>
            </a:fld>
            <a:endParaRPr lang="de-DE"/>
          </a:p>
        </p:txBody>
      </p:sp>
    </p:spTree>
    <p:extLst>
      <p:ext uri="{BB962C8B-B14F-4D97-AF65-F5344CB8AC3E}">
        <p14:creationId xmlns:p14="http://schemas.microsoft.com/office/powerpoint/2010/main" val="2666916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2B5258E-643A-C85E-CAA6-0AC44C6465A2}"/>
              </a:ext>
            </a:extLst>
          </p:cNvPr>
          <p:cNvSpPr>
            <a:spLocks noGrp="1"/>
          </p:cNvSpPr>
          <p:nvPr>
            <p:ph type="title"/>
          </p:nvPr>
        </p:nvSpPr>
        <p:spPr>
          <a:xfrm>
            <a:off x="7422952" y="2103437"/>
            <a:ext cx="11452772" cy="1325563"/>
          </a:xfrm>
        </p:spPr>
        <p:txBody>
          <a:bodyPr anchor="ctr">
            <a:noAutofit/>
          </a:bodyPr>
          <a:lstStyle/>
          <a:p>
            <a:r>
              <a:rPr lang="de-DE" sz="3600" dirty="0"/>
              <a:t>Am 7. November 2024 </a:t>
            </a:r>
            <a:br>
              <a:rPr lang="de-DE" sz="3600" dirty="0"/>
            </a:br>
            <a:r>
              <a:rPr lang="de-DE" sz="3600" dirty="0"/>
              <a:t>beschloss die </a:t>
            </a:r>
            <a:br>
              <a:rPr lang="de-DE" sz="3600" dirty="0"/>
            </a:br>
            <a:r>
              <a:rPr lang="de-DE" sz="3600" dirty="0"/>
              <a:t>GÖD-Bundeskonferenz </a:t>
            </a:r>
            <a:br>
              <a:rPr lang="de-DE" sz="3600" dirty="0"/>
            </a:br>
            <a:r>
              <a:rPr lang="de-DE" sz="3600" dirty="0"/>
              <a:t>eine Resolution.</a:t>
            </a:r>
          </a:p>
        </p:txBody>
      </p:sp>
      <p:pic>
        <p:nvPicPr>
          <p:cNvPr id="6" name="Grafik 5" descr="Ein Bild, das Text, Screenshot, Schrift, Logo enthält.&#10;&#10;Automatisch generierte Beschreibung">
            <a:extLst>
              <a:ext uri="{FF2B5EF4-FFF2-40B4-BE49-F238E27FC236}">
                <a16:creationId xmlns:a16="http://schemas.microsoft.com/office/drawing/2014/main" xmlns="" id="{69CDCBA7-BC01-048B-A56D-916D310C4C7D}"/>
              </a:ext>
            </a:extLst>
          </p:cNvPr>
          <p:cNvPicPr>
            <a:picLocks noChangeAspect="1"/>
          </p:cNvPicPr>
          <p:nvPr/>
        </p:nvPicPr>
        <p:blipFill>
          <a:blip r:embed="rId2"/>
          <a:stretch>
            <a:fillRect/>
          </a:stretch>
        </p:blipFill>
        <p:spPr>
          <a:xfrm>
            <a:off x="0" y="0"/>
            <a:ext cx="6858000" cy="6858000"/>
          </a:xfrm>
          <a:prstGeom prst="rect">
            <a:avLst/>
          </a:prstGeom>
          <a:noFill/>
        </p:spPr>
      </p:pic>
      <p:sp>
        <p:nvSpPr>
          <p:cNvPr id="4" name="Foliennummernplatzhalter 3">
            <a:extLst>
              <a:ext uri="{FF2B5EF4-FFF2-40B4-BE49-F238E27FC236}">
                <a16:creationId xmlns:a16="http://schemas.microsoft.com/office/drawing/2014/main" xmlns="" id="{4DD7F169-5B02-175C-D0D1-A40C88ED8DAE}"/>
              </a:ext>
            </a:extLst>
          </p:cNvPr>
          <p:cNvSpPr>
            <a:spLocks noGrp="1"/>
          </p:cNvSpPr>
          <p:nvPr>
            <p:ph type="sldNum" sz="quarter" idx="12"/>
          </p:nvPr>
        </p:nvSpPr>
        <p:spPr>
          <a:xfrm>
            <a:off x="10572928" y="6172287"/>
            <a:ext cx="1259072" cy="360000"/>
          </a:xfrm>
        </p:spPr>
        <p:txBody>
          <a:bodyPr anchor="b">
            <a:normAutofit/>
          </a:bodyPr>
          <a:lstStyle/>
          <a:p>
            <a:pPr>
              <a:spcAft>
                <a:spcPts val="600"/>
              </a:spcAft>
            </a:pPr>
            <a:fld id="{63244835-F0AE-6142-AA19-C51F3B2714CE}" type="slidenum">
              <a:rPr lang="de-DE" smtClean="0"/>
              <a:pPr>
                <a:spcAft>
                  <a:spcPts val="600"/>
                </a:spcAft>
              </a:pPr>
              <a:t>13</a:t>
            </a:fld>
            <a:endParaRPr lang="de-DE"/>
          </a:p>
        </p:txBody>
      </p:sp>
    </p:spTree>
    <p:extLst>
      <p:ext uri="{BB962C8B-B14F-4D97-AF65-F5344CB8AC3E}">
        <p14:creationId xmlns:p14="http://schemas.microsoft.com/office/powerpoint/2010/main" val="2473333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CF023A-EF23-5ED5-13A0-4B6C799428F2}"/>
              </a:ext>
            </a:extLst>
          </p:cNvPr>
          <p:cNvSpPr>
            <a:spLocks noGrp="1"/>
          </p:cNvSpPr>
          <p:nvPr>
            <p:ph type="title"/>
          </p:nvPr>
        </p:nvSpPr>
        <p:spPr>
          <a:xfrm>
            <a:off x="369614" y="954983"/>
            <a:ext cx="11452772" cy="1325563"/>
          </a:xfrm>
        </p:spPr>
        <p:txBody>
          <a:bodyPr/>
          <a:lstStyle/>
          <a:p>
            <a:r>
              <a:rPr lang="de-DE" dirty="0"/>
              <a:t>Resolution im Überblick</a:t>
            </a:r>
          </a:p>
        </p:txBody>
      </p:sp>
      <p:sp>
        <p:nvSpPr>
          <p:cNvPr id="3" name="Inhaltsplatzhalter 2">
            <a:extLst>
              <a:ext uri="{FF2B5EF4-FFF2-40B4-BE49-F238E27FC236}">
                <a16:creationId xmlns:a16="http://schemas.microsoft.com/office/drawing/2014/main" xmlns="" id="{17A93454-FBEB-A93F-DC15-6DED4E70C8D7}"/>
              </a:ext>
            </a:extLst>
          </p:cNvPr>
          <p:cNvSpPr>
            <a:spLocks noGrp="1"/>
          </p:cNvSpPr>
          <p:nvPr>
            <p:ph sz="half" idx="1"/>
          </p:nvPr>
        </p:nvSpPr>
        <p:spPr>
          <a:xfrm>
            <a:off x="360000" y="2312642"/>
            <a:ext cx="11452771" cy="3463925"/>
          </a:xfrm>
        </p:spPr>
        <p:txBody>
          <a:bodyPr>
            <a:normAutofit/>
          </a:bodyPr>
          <a:lstStyle/>
          <a:p>
            <a:r>
              <a:rPr lang="de-AT" b="1" i="0" u="none" strike="noStrike" dirty="0">
                <a:solidFill>
                  <a:srgbClr val="1B2224"/>
                </a:solidFill>
                <a:effectLst/>
                <a:latin typeface="Fira Sans" panose="020B0503050000020004" pitchFamily="34" charset="0"/>
              </a:rPr>
              <a:t>Gesprächsverweigerung</a:t>
            </a:r>
            <a:r>
              <a:rPr lang="de-AT" i="0" u="none" strike="noStrike" dirty="0">
                <a:solidFill>
                  <a:srgbClr val="1B2224"/>
                </a:solidFill>
                <a:effectLst/>
                <a:latin typeface="Fira Sans" panose="020B0503050000020004" pitchFamily="34" charset="0"/>
              </a:rPr>
              <a:t> durch den Dienstgeber ist </a:t>
            </a:r>
            <a:r>
              <a:rPr lang="de-AT" b="1" i="0" u="none" strike="noStrike" dirty="0">
                <a:solidFill>
                  <a:srgbClr val="1B2224"/>
                </a:solidFill>
                <a:effectLst/>
                <a:latin typeface="Fira Sans" panose="020B0503050000020004" pitchFamily="34" charset="0"/>
              </a:rPr>
              <a:t>inakzeptabel</a:t>
            </a:r>
            <a:r>
              <a:rPr lang="de-AT" i="0" u="none" strike="noStrike" dirty="0">
                <a:solidFill>
                  <a:srgbClr val="1B2224"/>
                </a:solidFill>
                <a:effectLst/>
                <a:latin typeface="Fira Sans" panose="020B0503050000020004" pitchFamily="34" charset="0"/>
              </a:rPr>
              <a:t>. </a:t>
            </a:r>
          </a:p>
          <a:p>
            <a:r>
              <a:rPr lang="de-AT" i="0" u="none" strike="noStrike" dirty="0">
                <a:solidFill>
                  <a:srgbClr val="1B2224"/>
                </a:solidFill>
                <a:effectLst/>
                <a:latin typeface="Fira Sans" panose="020B0503050000020004" pitchFamily="34" charset="0"/>
              </a:rPr>
              <a:t>Ohne Verhandlungen kann es keinen Gehaltsabschluss geben. </a:t>
            </a:r>
            <a:r>
              <a:rPr lang="de-AT" b="1" i="0" u="none" strike="noStrike" dirty="0">
                <a:solidFill>
                  <a:srgbClr val="1B2224"/>
                </a:solidFill>
                <a:effectLst/>
                <a:latin typeface="Fira Sans" panose="020B0503050000020004" pitchFamily="34" charset="0"/>
              </a:rPr>
              <a:t>Ohne Gehaltsabschluss werden die Gehälter 2025 (und auch in weiterer Zukunft) nicht erhöht.</a:t>
            </a:r>
            <a:endParaRPr lang="de-DE" b="1" dirty="0"/>
          </a:p>
        </p:txBody>
      </p:sp>
      <p:sp>
        <p:nvSpPr>
          <p:cNvPr id="5" name="Foliennummernplatzhalter 4">
            <a:extLst>
              <a:ext uri="{FF2B5EF4-FFF2-40B4-BE49-F238E27FC236}">
                <a16:creationId xmlns:a16="http://schemas.microsoft.com/office/drawing/2014/main" xmlns="" id="{A91A15AE-FD88-F3B8-FB35-D74A518CC89F}"/>
              </a:ext>
            </a:extLst>
          </p:cNvPr>
          <p:cNvSpPr>
            <a:spLocks noGrp="1"/>
          </p:cNvSpPr>
          <p:nvPr>
            <p:ph type="sldNum" sz="quarter" idx="12"/>
          </p:nvPr>
        </p:nvSpPr>
        <p:spPr/>
        <p:txBody>
          <a:bodyPr/>
          <a:lstStyle/>
          <a:p>
            <a:fld id="{63244835-F0AE-6142-AA19-C51F3B2714CE}" type="slidenum">
              <a:rPr lang="de-DE" smtClean="0"/>
              <a:t>14</a:t>
            </a:fld>
            <a:endParaRPr lang="de-DE"/>
          </a:p>
        </p:txBody>
      </p:sp>
    </p:spTree>
    <p:extLst>
      <p:ext uri="{BB962C8B-B14F-4D97-AF65-F5344CB8AC3E}">
        <p14:creationId xmlns:p14="http://schemas.microsoft.com/office/powerpoint/2010/main" val="2175905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xmlns="" id="{E590786C-DA6A-21B4-9965-00ED4AD47DDC}"/>
              </a:ext>
            </a:extLst>
          </p:cNvPr>
          <p:cNvSpPr>
            <a:spLocks noGrp="1"/>
          </p:cNvSpPr>
          <p:nvPr>
            <p:ph type="sldNum" sz="quarter" idx="12"/>
          </p:nvPr>
        </p:nvSpPr>
        <p:spPr/>
        <p:txBody>
          <a:bodyPr/>
          <a:lstStyle/>
          <a:p>
            <a:fld id="{63244835-F0AE-6142-AA19-C51F3B2714CE}" type="slidenum">
              <a:rPr lang="de-DE" smtClean="0"/>
              <a:t>15</a:t>
            </a:fld>
            <a:endParaRPr lang="de-DE"/>
          </a:p>
        </p:txBody>
      </p:sp>
      <p:pic>
        <p:nvPicPr>
          <p:cNvPr id="4" name="Grafik 3" descr="Ein Bild, das Text, Screenshot, Schrift enthält.&#10;&#10;Automatisch generierte Beschreibung">
            <a:extLst>
              <a:ext uri="{FF2B5EF4-FFF2-40B4-BE49-F238E27FC236}">
                <a16:creationId xmlns:a16="http://schemas.microsoft.com/office/drawing/2014/main" xmlns="" id="{32117EC5-D6EE-6C96-FD78-5D45B2A778B9}"/>
              </a:ext>
            </a:extLst>
          </p:cNvPr>
          <p:cNvPicPr>
            <a:picLocks noChangeAspect="1"/>
          </p:cNvPicPr>
          <p:nvPr/>
        </p:nvPicPr>
        <p:blipFill>
          <a:blip r:embed="rId2"/>
          <a:stretch>
            <a:fillRect/>
          </a:stretch>
        </p:blipFill>
        <p:spPr>
          <a:xfrm>
            <a:off x="-1" y="2373"/>
            <a:ext cx="9700591" cy="6855627"/>
          </a:xfrm>
          <a:prstGeom prst="rect">
            <a:avLst/>
          </a:prstGeom>
        </p:spPr>
      </p:pic>
      <p:sp>
        <p:nvSpPr>
          <p:cNvPr id="5" name="Rechteck 4">
            <a:extLst>
              <a:ext uri="{FF2B5EF4-FFF2-40B4-BE49-F238E27FC236}">
                <a16:creationId xmlns:a16="http://schemas.microsoft.com/office/drawing/2014/main" xmlns="" id="{4A7CB4F3-2AAE-6EFD-3597-3226022E012D}"/>
              </a:ext>
            </a:extLst>
          </p:cNvPr>
          <p:cNvSpPr/>
          <p:nvPr/>
        </p:nvSpPr>
        <p:spPr>
          <a:xfrm>
            <a:off x="9700590" y="-1"/>
            <a:ext cx="2491410" cy="6013175"/>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2076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xmlns="" id="{14B9D411-3E47-FAD1-98FC-09FFED18A1AA}"/>
              </a:ext>
            </a:extLst>
          </p:cNvPr>
          <p:cNvSpPr>
            <a:spLocks noGrp="1"/>
          </p:cNvSpPr>
          <p:nvPr>
            <p:ph type="sldNum" sz="quarter" idx="12"/>
          </p:nvPr>
        </p:nvSpPr>
        <p:spPr/>
        <p:txBody>
          <a:bodyPr/>
          <a:lstStyle/>
          <a:p>
            <a:fld id="{63244835-F0AE-6142-AA19-C51F3B2714CE}" type="slidenum">
              <a:rPr lang="de-DE" smtClean="0"/>
              <a:t>16</a:t>
            </a:fld>
            <a:endParaRPr lang="de-DE"/>
          </a:p>
        </p:txBody>
      </p:sp>
      <p:pic>
        <p:nvPicPr>
          <p:cNvPr id="4" name="Grafik 3" descr="Ein Bild, das Text, Screenshot, Schrift, Design enthält.&#10;&#10;Automatisch generierte Beschreibung">
            <a:extLst>
              <a:ext uri="{FF2B5EF4-FFF2-40B4-BE49-F238E27FC236}">
                <a16:creationId xmlns:a16="http://schemas.microsoft.com/office/drawing/2014/main" xmlns="" id="{AC7051CA-68A8-0366-1B5A-52757CD81577}"/>
              </a:ext>
            </a:extLst>
          </p:cNvPr>
          <p:cNvPicPr>
            <a:picLocks noChangeAspect="1"/>
          </p:cNvPicPr>
          <p:nvPr/>
        </p:nvPicPr>
        <p:blipFill>
          <a:blip r:embed="rId2"/>
          <a:stretch>
            <a:fillRect/>
          </a:stretch>
        </p:blipFill>
        <p:spPr>
          <a:xfrm>
            <a:off x="0" y="0"/>
            <a:ext cx="6858000" cy="6858000"/>
          </a:xfrm>
          <a:prstGeom prst="rect">
            <a:avLst/>
          </a:prstGeom>
        </p:spPr>
      </p:pic>
      <p:sp>
        <p:nvSpPr>
          <p:cNvPr id="5" name="Rechteck 4">
            <a:extLst>
              <a:ext uri="{FF2B5EF4-FFF2-40B4-BE49-F238E27FC236}">
                <a16:creationId xmlns:a16="http://schemas.microsoft.com/office/drawing/2014/main" xmlns="" id="{E7E985B7-2604-01A3-C610-9181D4FDC2D6}"/>
              </a:ext>
            </a:extLst>
          </p:cNvPr>
          <p:cNvSpPr/>
          <p:nvPr/>
        </p:nvSpPr>
        <p:spPr>
          <a:xfrm>
            <a:off x="6858000" y="-1"/>
            <a:ext cx="5334000" cy="5953539"/>
          </a:xfrm>
          <a:prstGeom prst="rect">
            <a:avLst/>
          </a:prstGeom>
          <a:solidFill>
            <a:srgbClr val="3768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120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BF5308E-B8FB-7C1B-79D7-53DA6B390A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E1BF5A58-9C20-83D1-ACE9-5ED254491C14}"/>
              </a:ext>
            </a:extLst>
          </p:cNvPr>
          <p:cNvSpPr>
            <a:spLocks noGrp="1"/>
          </p:cNvSpPr>
          <p:nvPr>
            <p:ph type="title"/>
          </p:nvPr>
        </p:nvSpPr>
        <p:spPr>
          <a:xfrm>
            <a:off x="369614" y="954983"/>
            <a:ext cx="11452772" cy="1325563"/>
          </a:xfrm>
        </p:spPr>
        <p:txBody>
          <a:bodyPr/>
          <a:lstStyle/>
          <a:p>
            <a:r>
              <a:rPr lang="de-DE" dirty="0"/>
              <a:t>Wichtige Themen: Personalnot</a:t>
            </a:r>
          </a:p>
        </p:txBody>
      </p:sp>
      <p:sp>
        <p:nvSpPr>
          <p:cNvPr id="3" name="Inhaltsplatzhalter 2">
            <a:extLst>
              <a:ext uri="{FF2B5EF4-FFF2-40B4-BE49-F238E27FC236}">
                <a16:creationId xmlns:a16="http://schemas.microsoft.com/office/drawing/2014/main" xmlns="" id="{32D80208-5528-A226-34FC-B6EFD0FE780C}"/>
              </a:ext>
            </a:extLst>
          </p:cNvPr>
          <p:cNvSpPr>
            <a:spLocks noGrp="1"/>
          </p:cNvSpPr>
          <p:nvPr>
            <p:ph sz="half" idx="1"/>
          </p:nvPr>
        </p:nvSpPr>
        <p:spPr>
          <a:xfrm>
            <a:off x="360000" y="2312642"/>
            <a:ext cx="11616652" cy="3463925"/>
          </a:xfrm>
        </p:spPr>
        <p:txBody>
          <a:bodyPr>
            <a:normAutofit/>
          </a:bodyPr>
          <a:lstStyle/>
          <a:p>
            <a:r>
              <a:rPr lang="de-AT" dirty="0"/>
              <a:t>Pensionierungswelle führt zu Personalmangel und steigender Belastung.</a:t>
            </a:r>
          </a:p>
          <a:p>
            <a:r>
              <a:rPr lang="de-AT" b="1" dirty="0"/>
              <a:t>Forderung: </a:t>
            </a:r>
            <a:r>
              <a:rPr lang="de-AT" dirty="0"/>
              <a:t>Investitionen zur Attraktivitätssteigerung des Öffentlichen Dienstes.</a:t>
            </a:r>
          </a:p>
          <a:p>
            <a:r>
              <a:rPr lang="de-AT" b="1" dirty="0"/>
              <a:t>Ziel: </a:t>
            </a:r>
            <a:r>
              <a:rPr lang="de-AT" dirty="0"/>
              <a:t>Wettbewerbsfähigkeit gegenüber der Privatwirtschaft stärken.</a:t>
            </a:r>
          </a:p>
        </p:txBody>
      </p:sp>
      <p:sp>
        <p:nvSpPr>
          <p:cNvPr id="5" name="Foliennummernplatzhalter 4">
            <a:extLst>
              <a:ext uri="{FF2B5EF4-FFF2-40B4-BE49-F238E27FC236}">
                <a16:creationId xmlns:a16="http://schemas.microsoft.com/office/drawing/2014/main" xmlns="" id="{770D124C-B4BA-D283-D889-F517B5D6DE83}"/>
              </a:ext>
            </a:extLst>
          </p:cNvPr>
          <p:cNvSpPr>
            <a:spLocks noGrp="1"/>
          </p:cNvSpPr>
          <p:nvPr>
            <p:ph type="sldNum" sz="quarter" idx="12"/>
          </p:nvPr>
        </p:nvSpPr>
        <p:spPr/>
        <p:txBody>
          <a:bodyPr/>
          <a:lstStyle/>
          <a:p>
            <a:fld id="{63244835-F0AE-6142-AA19-C51F3B2714CE}" type="slidenum">
              <a:rPr lang="de-DE" smtClean="0"/>
              <a:t>17</a:t>
            </a:fld>
            <a:endParaRPr lang="de-DE"/>
          </a:p>
        </p:txBody>
      </p:sp>
    </p:spTree>
    <p:extLst>
      <p:ext uri="{BB962C8B-B14F-4D97-AF65-F5344CB8AC3E}">
        <p14:creationId xmlns:p14="http://schemas.microsoft.com/office/powerpoint/2010/main" val="3897124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EB0807-BEF7-3DAD-734C-76BF964EEA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953505AE-83F4-5CBA-688F-EFCFAA31C4B3}"/>
              </a:ext>
            </a:extLst>
          </p:cNvPr>
          <p:cNvSpPr>
            <a:spLocks noGrp="1"/>
          </p:cNvSpPr>
          <p:nvPr>
            <p:ph type="title"/>
          </p:nvPr>
        </p:nvSpPr>
        <p:spPr>
          <a:xfrm>
            <a:off x="369614" y="954983"/>
            <a:ext cx="11452772" cy="1325563"/>
          </a:xfrm>
        </p:spPr>
        <p:txBody>
          <a:bodyPr/>
          <a:lstStyle/>
          <a:p>
            <a:r>
              <a:rPr lang="de-DE" dirty="0"/>
              <a:t>Wichtige Themen: Sozialpartnerschaft</a:t>
            </a:r>
          </a:p>
        </p:txBody>
      </p:sp>
      <p:sp>
        <p:nvSpPr>
          <p:cNvPr id="3" name="Inhaltsplatzhalter 2">
            <a:extLst>
              <a:ext uri="{FF2B5EF4-FFF2-40B4-BE49-F238E27FC236}">
                <a16:creationId xmlns:a16="http://schemas.microsoft.com/office/drawing/2014/main" xmlns="" id="{961853A0-7388-E3C1-90E6-056B8200AA63}"/>
              </a:ext>
            </a:extLst>
          </p:cNvPr>
          <p:cNvSpPr>
            <a:spLocks noGrp="1"/>
          </p:cNvSpPr>
          <p:nvPr>
            <p:ph sz="half" idx="1"/>
          </p:nvPr>
        </p:nvSpPr>
        <p:spPr>
          <a:xfrm>
            <a:off x="360000" y="2312642"/>
            <a:ext cx="11452771" cy="3463925"/>
          </a:xfrm>
        </p:spPr>
        <p:txBody>
          <a:bodyPr>
            <a:normAutofit/>
          </a:bodyPr>
          <a:lstStyle/>
          <a:p>
            <a:r>
              <a:rPr lang="de-AT" b="1" dirty="0">
                <a:latin typeface="Fira Sans" panose="020B0503050000020004" pitchFamily="34" charset="0"/>
              </a:rPr>
              <a:t>Forderung:</a:t>
            </a:r>
            <a:r>
              <a:rPr lang="de-AT" dirty="0">
                <a:latin typeface="Fira Sans" panose="020B0503050000020004" pitchFamily="34" charset="0"/>
              </a:rPr>
              <a:t> Rückkehr zur Sozialpartnerschaft durch den Dienstgeber.</a:t>
            </a:r>
          </a:p>
          <a:p>
            <a:r>
              <a:rPr lang="de-AT" b="0" i="0" u="none" strike="noStrike" dirty="0">
                <a:solidFill>
                  <a:srgbClr val="1B2224"/>
                </a:solidFill>
                <a:effectLst/>
                <a:latin typeface="Fira Sans" panose="020B0503050000020004" pitchFamily="34" charset="0"/>
              </a:rPr>
              <a:t>Alle, die die Sozialpartnerschaft zu Grabe tragen oder schwächen wollen, haben anscheinend aus der Geschichte nichts gelernt, das System nicht verstanden oder äußerst egoistische Motive.</a:t>
            </a:r>
            <a:endParaRPr lang="de-AT" dirty="0">
              <a:latin typeface="Fira Sans" panose="020B0503050000020004" pitchFamily="34" charset="0"/>
            </a:endParaRPr>
          </a:p>
        </p:txBody>
      </p:sp>
      <p:sp>
        <p:nvSpPr>
          <p:cNvPr id="5" name="Foliennummernplatzhalter 4">
            <a:extLst>
              <a:ext uri="{FF2B5EF4-FFF2-40B4-BE49-F238E27FC236}">
                <a16:creationId xmlns:a16="http://schemas.microsoft.com/office/drawing/2014/main" xmlns="" id="{3819862F-7D19-6FD0-3B3F-096E009D7281}"/>
              </a:ext>
            </a:extLst>
          </p:cNvPr>
          <p:cNvSpPr>
            <a:spLocks noGrp="1"/>
          </p:cNvSpPr>
          <p:nvPr>
            <p:ph type="sldNum" sz="quarter" idx="12"/>
          </p:nvPr>
        </p:nvSpPr>
        <p:spPr/>
        <p:txBody>
          <a:bodyPr/>
          <a:lstStyle/>
          <a:p>
            <a:fld id="{63244835-F0AE-6142-AA19-C51F3B2714CE}" type="slidenum">
              <a:rPr lang="de-DE" smtClean="0"/>
              <a:t>18</a:t>
            </a:fld>
            <a:endParaRPr lang="de-DE"/>
          </a:p>
        </p:txBody>
      </p:sp>
    </p:spTree>
    <p:extLst>
      <p:ext uri="{BB962C8B-B14F-4D97-AF65-F5344CB8AC3E}">
        <p14:creationId xmlns:p14="http://schemas.microsoft.com/office/powerpoint/2010/main" val="1361037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596692-CD4D-9DF0-AEE0-5FC4AC4F7581}"/>
              </a:ext>
            </a:extLst>
          </p:cNvPr>
          <p:cNvSpPr>
            <a:spLocks noGrp="1"/>
          </p:cNvSpPr>
          <p:nvPr>
            <p:ph type="title"/>
          </p:nvPr>
        </p:nvSpPr>
        <p:spPr/>
        <p:txBody>
          <a:bodyPr/>
          <a:lstStyle/>
          <a:p>
            <a:r>
              <a:rPr lang="de-DE" dirty="0"/>
              <a:t>GÖD-Rechtsschutz</a:t>
            </a:r>
          </a:p>
        </p:txBody>
      </p:sp>
      <p:sp>
        <p:nvSpPr>
          <p:cNvPr id="3" name="Inhaltsplatzhalter 2">
            <a:extLst>
              <a:ext uri="{FF2B5EF4-FFF2-40B4-BE49-F238E27FC236}">
                <a16:creationId xmlns:a16="http://schemas.microsoft.com/office/drawing/2014/main" xmlns="" id="{F136896A-EA61-21D0-DEAF-2E102EDA1A6F}"/>
              </a:ext>
            </a:extLst>
          </p:cNvPr>
          <p:cNvSpPr>
            <a:spLocks noGrp="1"/>
          </p:cNvSpPr>
          <p:nvPr>
            <p:ph idx="1"/>
          </p:nvPr>
        </p:nvSpPr>
        <p:spPr/>
        <p:txBody>
          <a:bodyPr/>
          <a:lstStyle/>
          <a:p>
            <a:r>
              <a:rPr lang="de-AT" i="0" u="none" strike="noStrike" dirty="0">
                <a:solidFill>
                  <a:srgbClr val="1B2224"/>
                </a:solidFill>
                <a:effectLst/>
                <a:latin typeface="Fira Sans" panose="020B0503050000020004" pitchFamily="34" charset="0"/>
              </a:rPr>
              <a:t>Bei Teilnahme an gewerkschaftlichen Maßnahmen ist gewerkschaftlicher Rechtsschutz jedenfalls vorgesehen. </a:t>
            </a:r>
          </a:p>
          <a:p>
            <a:r>
              <a:rPr lang="de-AT" i="0" u="none" strike="noStrike" dirty="0">
                <a:solidFill>
                  <a:srgbClr val="1B2224"/>
                </a:solidFill>
                <a:effectLst/>
                <a:latin typeface="Fira Sans" panose="020B0503050000020004" pitchFamily="34" charset="0"/>
              </a:rPr>
              <a:t>Dieser </a:t>
            </a:r>
            <a:r>
              <a:rPr lang="de-AT" b="1" i="0" u="none" strike="noStrike" dirty="0">
                <a:solidFill>
                  <a:srgbClr val="1B2224"/>
                </a:solidFill>
                <a:effectLst/>
                <a:latin typeface="Fira Sans" panose="020B0503050000020004" pitchFamily="34" charset="0"/>
              </a:rPr>
              <a:t>Rechtsschutz gilt auch für </a:t>
            </a:r>
            <a:r>
              <a:rPr lang="de-AT" b="1" i="0" u="none" strike="noStrike" dirty="0" err="1">
                <a:solidFill>
                  <a:srgbClr val="1B2224"/>
                </a:solidFill>
                <a:effectLst/>
                <a:latin typeface="Fira Sans" panose="020B0503050000020004" pitchFamily="34" charset="0"/>
              </a:rPr>
              <a:t>Kolleg:innen</a:t>
            </a:r>
            <a:r>
              <a:rPr lang="de-AT" b="1" i="0" u="none" strike="noStrike" dirty="0">
                <a:solidFill>
                  <a:srgbClr val="1B2224"/>
                </a:solidFill>
                <a:effectLst/>
                <a:latin typeface="Fira Sans" panose="020B0503050000020004" pitchFamily="34" charset="0"/>
              </a:rPr>
              <a:t>, die aus Anlass dieser gewerkschaftlichen Maßnahmen der GÖD beitreten.</a:t>
            </a:r>
            <a:endParaRPr lang="de-DE" b="1" dirty="0"/>
          </a:p>
        </p:txBody>
      </p:sp>
      <p:sp>
        <p:nvSpPr>
          <p:cNvPr id="4" name="Foliennummernplatzhalter 3">
            <a:extLst>
              <a:ext uri="{FF2B5EF4-FFF2-40B4-BE49-F238E27FC236}">
                <a16:creationId xmlns:a16="http://schemas.microsoft.com/office/drawing/2014/main" xmlns="" id="{43F0009D-4118-5CC5-3937-ECC30C0B52B7}"/>
              </a:ext>
            </a:extLst>
          </p:cNvPr>
          <p:cNvSpPr>
            <a:spLocks noGrp="1"/>
          </p:cNvSpPr>
          <p:nvPr>
            <p:ph type="sldNum" sz="quarter" idx="12"/>
          </p:nvPr>
        </p:nvSpPr>
        <p:spPr/>
        <p:txBody>
          <a:bodyPr/>
          <a:lstStyle/>
          <a:p>
            <a:fld id="{63244835-F0AE-6142-AA19-C51F3B2714CE}" type="slidenum">
              <a:rPr lang="de-DE" smtClean="0"/>
              <a:t>19</a:t>
            </a:fld>
            <a:endParaRPr lang="de-DE"/>
          </a:p>
        </p:txBody>
      </p:sp>
    </p:spTree>
    <p:extLst>
      <p:ext uri="{BB962C8B-B14F-4D97-AF65-F5344CB8AC3E}">
        <p14:creationId xmlns:p14="http://schemas.microsoft.com/office/powerpoint/2010/main" val="173859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xmlns="" id="{7077A7AA-B7AE-1E08-789F-41E896B0C8C1}"/>
              </a:ext>
            </a:extLst>
          </p:cNvPr>
          <p:cNvSpPr>
            <a:spLocks noGrp="1"/>
          </p:cNvSpPr>
          <p:nvPr>
            <p:ph type="sldNum" sz="quarter" idx="12"/>
          </p:nvPr>
        </p:nvSpPr>
        <p:spPr/>
        <p:txBody>
          <a:bodyPr/>
          <a:lstStyle/>
          <a:p>
            <a:fld id="{63244835-F0AE-6142-AA19-C51F3B2714CE}" type="slidenum">
              <a:rPr lang="de-DE" smtClean="0"/>
              <a:t>2</a:t>
            </a:fld>
            <a:endParaRPr lang="de-DE"/>
          </a:p>
        </p:txBody>
      </p:sp>
      <p:sp>
        <p:nvSpPr>
          <p:cNvPr id="3" name="Content Placeholder 2">
            <a:extLst>
              <a:ext uri="{FF2B5EF4-FFF2-40B4-BE49-F238E27FC236}">
                <a16:creationId xmlns:a16="http://schemas.microsoft.com/office/drawing/2014/main" xmlns="" id="{02E39903-5EE8-7103-3F32-8A270A90B30F}"/>
              </a:ext>
            </a:extLst>
          </p:cNvPr>
          <p:cNvSpPr txBox="1">
            <a:spLocks/>
          </p:cNvSpPr>
          <p:nvPr/>
        </p:nvSpPr>
        <p:spPr>
          <a:xfrm>
            <a:off x="646042" y="1166018"/>
            <a:ext cx="10227365"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ira Sans Condensed"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2600" dirty="0"/>
              <a:t>Herausforderungen der letzten Jahre: Corona, Krieg in der Ukraine, hohe Energiepreise, hohe Inflation</a:t>
            </a:r>
          </a:p>
          <a:p>
            <a:r>
              <a:rPr lang="de-AT" sz="2600" dirty="0"/>
              <a:t>Großer Einsatz der </a:t>
            </a:r>
            <a:r>
              <a:rPr lang="de-AT" sz="2600" dirty="0" err="1"/>
              <a:t>Kolleg:innen</a:t>
            </a:r>
            <a:r>
              <a:rPr lang="de-AT" sz="2600" dirty="0"/>
              <a:t> zur Bewältigung der Krisen</a:t>
            </a:r>
          </a:p>
          <a:p>
            <a:r>
              <a:rPr lang="de-AT" sz="2600" dirty="0"/>
              <a:t>Steigende Belastungen auch wegen Pensionierungswelle und Personalmangels</a:t>
            </a:r>
          </a:p>
          <a:p>
            <a:r>
              <a:rPr lang="de-AT" sz="2600" dirty="0"/>
              <a:t>Öffentlicher Dienst muss mit der Privatwirtschaft um qualifizierte Fachkräfte konkurrieren. Faire Entlohnung durch den Dienstgeber ist dafür unerlässlich.</a:t>
            </a:r>
          </a:p>
          <a:p>
            <a:r>
              <a:rPr lang="de-AT" sz="2600" dirty="0"/>
              <a:t>Wertschätzung nicht nur in Sonntagsreden, sondern auch durch Gehaltserhöhungen</a:t>
            </a:r>
          </a:p>
        </p:txBody>
      </p:sp>
      <p:sp>
        <p:nvSpPr>
          <p:cNvPr id="4" name="Titel 1">
            <a:extLst>
              <a:ext uri="{FF2B5EF4-FFF2-40B4-BE49-F238E27FC236}">
                <a16:creationId xmlns:a16="http://schemas.microsoft.com/office/drawing/2014/main" xmlns="" id="{66EC1EAD-E788-A7E6-5475-FF93F78F5489}"/>
              </a:ext>
            </a:extLst>
          </p:cNvPr>
          <p:cNvSpPr txBox="1">
            <a:spLocks/>
          </p:cNvSpPr>
          <p:nvPr/>
        </p:nvSpPr>
        <p:spPr>
          <a:xfrm>
            <a:off x="739228" y="325713"/>
            <a:ext cx="11452772" cy="1325563"/>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Fira Sans Condensed ExtraBold" panose="020B0603050000020004" pitchFamily="34" charset="0"/>
                <a:ea typeface="+mj-ea"/>
                <a:cs typeface="+mj-cs"/>
              </a:defRPr>
            </a:lvl1pPr>
          </a:lstStyle>
          <a:p>
            <a:r>
              <a:rPr lang="de-DE" dirty="0"/>
              <a:t>Ausgangsbasis</a:t>
            </a:r>
          </a:p>
        </p:txBody>
      </p:sp>
    </p:spTree>
    <p:extLst>
      <p:ext uri="{BB962C8B-B14F-4D97-AF65-F5344CB8AC3E}">
        <p14:creationId xmlns:p14="http://schemas.microsoft.com/office/powerpoint/2010/main" val="276768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E749D2A-DDA9-3B3D-8B98-879911F9A5BF}"/>
              </a:ext>
            </a:extLst>
          </p:cNvPr>
          <p:cNvSpPr>
            <a:spLocks noGrp="1"/>
          </p:cNvSpPr>
          <p:nvPr>
            <p:ph type="title"/>
          </p:nvPr>
        </p:nvSpPr>
        <p:spPr>
          <a:xfrm>
            <a:off x="360000" y="360000"/>
            <a:ext cx="11472000" cy="1105869"/>
          </a:xfrm>
        </p:spPr>
        <p:txBody>
          <a:bodyPr>
            <a:normAutofit fontScale="90000"/>
          </a:bodyPr>
          <a:lstStyle/>
          <a:p>
            <a:r>
              <a:rPr lang="de-DE" sz="4400" dirty="0"/>
              <a:t>Näheres zu den Hintergründen (18.11.2024):</a:t>
            </a:r>
            <a:br>
              <a:rPr lang="de-DE" sz="4400" dirty="0"/>
            </a:br>
            <a:r>
              <a:rPr lang="de-DE" sz="4400" dirty="0"/>
              <a:t>Interview mit GÖD-Vorsitzendem Eckehard Quin</a:t>
            </a:r>
          </a:p>
        </p:txBody>
      </p:sp>
      <p:sp>
        <p:nvSpPr>
          <p:cNvPr id="3" name="Textplatzhalter 2">
            <a:extLst>
              <a:ext uri="{FF2B5EF4-FFF2-40B4-BE49-F238E27FC236}">
                <a16:creationId xmlns:a16="http://schemas.microsoft.com/office/drawing/2014/main" xmlns="" id="{9D97432E-53E9-3B22-ACAD-AD8AAAE3B094}"/>
              </a:ext>
            </a:extLst>
          </p:cNvPr>
          <p:cNvSpPr>
            <a:spLocks noGrp="1"/>
          </p:cNvSpPr>
          <p:nvPr>
            <p:ph type="body" idx="1"/>
          </p:nvPr>
        </p:nvSpPr>
        <p:spPr>
          <a:xfrm>
            <a:off x="4425417" y="6094883"/>
            <a:ext cx="3755964" cy="2049550"/>
          </a:xfrm>
        </p:spPr>
        <p:txBody>
          <a:bodyPr>
            <a:normAutofit/>
          </a:bodyPr>
          <a:lstStyle/>
          <a:p>
            <a:r>
              <a:rPr lang="de-DE" sz="2000" dirty="0"/>
              <a:t>https://</a:t>
            </a:r>
            <a:r>
              <a:rPr lang="de-DE" sz="2000" dirty="0" err="1"/>
              <a:t>vimeo.com</a:t>
            </a:r>
            <a:r>
              <a:rPr lang="de-DE" sz="2000" dirty="0"/>
              <a:t>/1030740435</a:t>
            </a:r>
          </a:p>
        </p:txBody>
      </p:sp>
      <p:sp>
        <p:nvSpPr>
          <p:cNvPr id="4" name="Foliennummernplatzhalter 3">
            <a:extLst>
              <a:ext uri="{FF2B5EF4-FFF2-40B4-BE49-F238E27FC236}">
                <a16:creationId xmlns:a16="http://schemas.microsoft.com/office/drawing/2014/main" xmlns="" id="{59489532-8E3D-3F26-CB71-D4C80AFFBA85}"/>
              </a:ext>
            </a:extLst>
          </p:cNvPr>
          <p:cNvSpPr>
            <a:spLocks noGrp="1"/>
          </p:cNvSpPr>
          <p:nvPr>
            <p:ph type="sldNum" sz="quarter" idx="10"/>
          </p:nvPr>
        </p:nvSpPr>
        <p:spPr/>
        <p:txBody>
          <a:bodyPr/>
          <a:lstStyle/>
          <a:p>
            <a:fld id="{63244835-F0AE-6142-AA19-C51F3B2714CE}" type="slidenum">
              <a:rPr lang="de-DE" smtClean="0"/>
              <a:t>20</a:t>
            </a:fld>
            <a:endParaRPr lang="de-DE"/>
          </a:p>
        </p:txBody>
      </p:sp>
      <p:pic>
        <p:nvPicPr>
          <p:cNvPr id="6" name="Onlinemedien 5" descr="1. Runde der Gehaltsverhandlungen für 2025">
            <a:hlinkClick r:id="" action="ppaction://media"/>
            <a:extLst>
              <a:ext uri="{FF2B5EF4-FFF2-40B4-BE49-F238E27FC236}">
                <a16:creationId xmlns:a16="http://schemas.microsoft.com/office/drawing/2014/main" xmlns="" id="{52790C26-2577-7930-3EA0-6ECD190CA9EB}"/>
              </a:ext>
            </a:extLst>
          </p:cNvPr>
          <p:cNvPicPr>
            <a:picLocks noRot="1" noChangeAspect="1"/>
          </p:cNvPicPr>
          <p:nvPr>
            <a:videoFile r:link="rId1"/>
          </p:nvPr>
        </p:nvPicPr>
        <p:blipFill>
          <a:blip r:embed="rId3"/>
          <a:stretch>
            <a:fillRect/>
          </a:stretch>
        </p:blipFill>
        <p:spPr>
          <a:xfrm>
            <a:off x="359999" y="1568449"/>
            <a:ext cx="7327734" cy="4128301"/>
          </a:xfrm>
          <a:prstGeom prst="rect">
            <a:avLst/>
          </a:prstGeom>
        </p:spPr>
      </p:pic>
    </p:spTree>
    <p:extLst>
      <p:ext uri="{BB962C8B-B14F-4D97-AF65-F5344CB8AC3E}">
        <p14:creationId xmlns:p14="http://schemas.microsoft.com/office/powerpoint/2010/main" val="17411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6">
            <a:extLst>
              <a:ext uri="{FF2B5EF4-FFF2-40B4-BE49-F238E27FC236}">
                <a16:creationId xmlns:a16="http://schemas.microsoft.com/office/drawing/2014/main" xmlns="" id="{04EE3889-F0D2-DB95-3798-3B55DBC4D3CE}"/>
              </a:ext>
            </a:extLst>
          </p:cNvPr>
          <p:cNvSpPr txBox="1"/>
          <p:nvPr/>
        </p:nvSpPr>
        <p:spPr>
          <a:xfrm>
            <a:off x="338474" y="1236167"/>
            <a:ext cx="1565352" cy="794663"/>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DE" dirty="0">
                <a:latin typeface="Fira Sans" panose="020B0503050000020004" pitchFamily="34" charset="0"/>
              </a:rPr>
              <a:t>GÖD-Webseiten</a:t>
            </a:r>
          </a:p>
        </p:txBody>
      </p:sp>
      <p:sp>
        <p:nvSpPr>
          <p:cNvPr id="4" name="Rechteck: abgerundete Ecken 6">
            <a:extLst>
              <a:ext uri="{FF2B5EF4-FFF2-40B4-BE49-F238E27FC236}">
                <a16:creationId xmlns:a16="http://schemas.microsoft.com/office/drawing/2014/main" xmlns="" id="{706B13AC-87C3-6940-A30F-30515EFAC085}"/>
              </a:ext>
            </a:extLst>
          </p:cNvPr>
          <p:cNvSpPr txBox="1"/>
          <p:nvPr/>
        </p:nvSpPr>
        <p:spPr>
          <a:xfrm>
            <a:off x="10428171" y="1232651"/>
            <a:ext cx="1544373" cy="783402"/>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AT" dirty="0">
                <a:latin typeface="Fira Sans" panose="020B0503050000020004" pitchFamily="34" charset="0"/>
              </a:rPr>
              <a:t>Plakate</a:t>
            </a:r>
          </a:p>
        </p:txBody>
      </p:sp>
      <p:sp>
        <p:nvSpPr>
          <p:cNvPr id="5" name="Rechteck: abgerundete Ecken 6">
            <a:extLst>
              <a:ext uri="{FF2B5EF4-FFF2-40B4-BE49-F238E27FC236}">
                <a16:creationId xmlns:a16="http://schemas.microsoft.com/office/drawing/2014/main" xmlns="" id="{9CA444EA-EAA4-0C65-0642-FEC6F1A22F89}"/>
              </a:ext>
            </a:extLst>
          </p:cNvPr>
          <p:cNvSpPr txBox="1"/>
          <p:nvPr/>
        </p:nvSpPr>
        <p:spPr>
          <a:xfrm>
            <a:off x="2491640" y="1239396"/>
            <a:ext cx="1448359" cy="794664"/>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AT" dirty="0" err="1">
                <a:latin typeface="Fira Sans" panose="020B0503050000020004" pitchFamily="34" charset="0"/>
              </a:rPr>
              <a:t>Social</a:t>
            </a:r>
            <a:r>
              <a:rPr lang="de-AT" dirty="0">
                <a:latin typeface="Fira Sans" panose="020B0503050000020004" pitchFamily="34" charset="0"/>
              </a:rPr>
              <a:t> Media</a:t>
            </a:r>
            <a:endParaRPr lang="de-DE" dirty="0">
              <a:latin typeface="Fira Sans" panose="020B0503050000020004" pitchFamily="34" charset="0"/>
            </a:endParaRPr>
          </a:p>
        </p:txBody>
      </p:sp>
      <p:sp>
        <p:nvSpPr>
          <p:cNvPr id="6" name="Rechteck: abgerundete Ecken 6">
            <a:extLst>
              <a:ext uri="{FF2B5EF4-FFF2-40B4-BE49-F238E27FC236}">
                <a16:creationId xmlns:a16="http://schemas.microsoft.com/office/drawing/2014/main" xmlns="" id="{9275C8DC-5F68-6E5D-AB5F-0C87199D3911}"/>
              </a:ext>
            </a:extLst>
          </p:cNvPr>
          <p:cNvSpPr txBox="1"/>
          <p:nvPr/>
        </p:nvSpPr>
        <p:spPr>
          <a:xfrm>
            <a:off x="4565749" y="1242468"/>
            <a:ext cx="1313095" cy="791592"/>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DE" dirty="0">
                <a:latin typeface="Fira Sans" panose="020B0503050000020004" pitchFamily="34" charset="0"/>
              </a:rPr>
              <a:t>Podcast &amp; Radio</a:t>
            </a:r>
          </a:p>
        </p:txBody>
      </p:sp>
      <p:sp>
        <p:nvSpPr>
          <p:cNvPr id="7" name="Rechteck: abgerundete Ecken 6">
            <a:extLst>
              <a:ext uri="{FF2B5EF4-FFF2-40B4-BE49-F238E27FC236}">
                <a16:creationId xmlns:a16="http://schemas.microsoft.com/office/drawing/2014/main" xmlns="" id="{745434B7-C19C-EED1-907A-63740869C083}"/>
              </a:ext>
            </a:extLst>
          </p:cNvPr>
          <p:cNvSpPr txBox="1"/>
          <p:nvPr/>
        </p:nvSpPr>
        <p:spPr>
          <a:xfrm>
            <a:off x="8558498" y="1239396"/>
            <a:ext cx="1474503" cy="787375"/>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AT" dirty="0">
                <a:latin typeface="Fira Sans" panose="020B0503050000020004" pitchFamily="34" charset="0"/>
              </a:rPr>
              <a:t>Mailing &amp; Direkt-kommunikation</a:t>
            </a:r>
          </a:p>
        </p:txBody>
      </p:sp>
      <p:sp>
        <p:nvSpPr>
          <p:cNvPr id="8" name="Rechteck: abgerundete Ecken 6">
            <a:extLst>
              <a:ext uri="{FF2B5EF4-FFF2-40B4-BE49-F238E27FC236}">
                <a16:creationId xmlns:a16="http://schemas.microsoft.com/office/drawing/2014/main" xmlns="" id="{6014B446-939E-33F5-5A64-2E6888E8B474}"/>
              </a:ext>
            </a:extLst>
          </p:cNvPr>
          <p:cNvSpPr txBox="1"/>
          <p:nvPr/>
        </p:nvSpPr>
        <p:spPr>
          <a:xfrm>
            <a:off x="6504594" y="1244532"/>
            <a:ext cx="1658735" cy="786298"/>
          </a:xfrm>
          <a:prstGeom prst="rect">
            <a:avLst/>
          </a:prstGeom>
          <a:solidFill>
            <a:schemeClr val="accent2"/>
          </a:solidFill>
          <a:ln w="19050">
            <a:noFill/>
            <a:prstDash val="solid"/>
          </a:ln>
        </p:spPr>
        <p:style>
          <a:lnRef idx="2">
            <a:schemeClr val="accent6"/>
          </a:lnRef>
          <a:fillRef idx="1">
            <a:schemeClr val="lt1"/>
          </a:fillRef>
          <a:effectRef idx="0">
            <a:schemeClr val="accent6"/>
          </a:effectRef>
          <a:fontRef idx="minor">
            <a:schemeClr val="dk1"/>
          </a:fontRef>
        </p:style>
        <p:txBody>
          <a:bodyPr spcFirstLastPara="0" vert="horz" wrap="square" lIns="38100" tIns="38100" rIns="38100" bIns="38100" numCol="1" spcCol="1270" anchor="ctr" anchorCtr="0">
            <a:noAutofit/>
          </a:bodyPr>
          <a:lstStyle>
            <a:defPPr>
              <a:defRPr lang="de-DE"/>
            </a:defPPr>
            <a:lvl1pPr lvl="0" indent="0" algn="ctr" defTabSz="444500">
              <a:lnSpc>
                <a:spcPct val="90000"/>
              </a:lnSpc>
              <a:spcBef>
                <a:spcPct val="0"/>
              </a:spcBef>
              <a:spcAft>
                <a:spcPct val="35000"/>
              </a:spcAft>
              <a:buNone/>
              <a:defRPr sz="1200" b="0">
                <a:solidFill>
                  <a:schemeClr val="bg1"/>
                </a:solidFill>
                <a:latin typeface="Arial" panose="020B0604020202020204" pitchFamily="34" charset="0"/>
                <a:cs typeface="Arial" panose="020B0604020202020204" pitchFamily="34" charset="0"/>
              </a:defRPr>
            </a:lvl1pPr>
          </a:lstStyle>
          <a:p>
            <a:r>
              <a:rPr lang="de-AT" dirty="0">
                <a:latin typeface="Fira Sans" panose="020B0503050000020004" pitchFamily="34" charset="0"/>
              </a:rPr>
              <a:t>Videokampagne „WENN ES UNS NICHT GÄBE“</a:t>
            </a:r>
            <a:endParaRPr lang="de-DE" dirty="0">
              <a:latin typeface="Fira Sans" panose="020B0503050000020004" pitchFamily="34" charset="0"/>
            </a:endParaRPr>
          </a:p>
        </p:txBody>
      </p:sp>
      <p:sp>
        <p:nvSpPr>
          <p:cNvPr id="12" name="Textfeld 11">
            <a:extLst>
              <a:ext uri="{FF2B5EF4-FFF2-40B4-BE49-F238E27FC236}">
                <a16:creationId xmlns:a16="http://schemas.microsoft.com/office/drawing/2014/main" xmlns="" id="{9ABAEEDE-B418-6B8A-6637-0C79E3AB1968}"/>
              </a:ext>
            </a:extLst>
          </p:cNvPr>
          <p:cNvSpPr txBox="1"/>
          <p:nvPr/>
        </p:nvSpPr>
        <p:spPr>
          <a:xfrm>
            <a:off x="195960" y="289146"/>
            <a:ext cx="11776584" cy="738664"/>
          </a:xfrm>
          <a:prstGeom prst="rect">
            <a:avLst/>
          </a:prstGeom>
          <a:noFill/>
          <a:ln>
            <a:solidFill>
              <a:srgbClr val="37687B"/>
            </a:solidFill>
            <a:prstDash val="solid"/>
          </a:ln>
        </p:spPr>
        <p:txBody>
          <a:bodyPr wrap="square" rtlCol="0">
            <a:spAutoFit/>
          </a:bodyPr>
          <a:lstStyle/>
          <a:p>
            <a:pPr algn="ctr"/>
            <a:r>
              <a:rPr lang="de-DE" sz="2400" b="1" dirty="0">
                <a:latin typeface="Fira Sans" panose="020B0503050000020004" pitchFamily="34" charset="0"/>
                <a:cs typeface="Arial" panose="020B0604020202020204" pitchFamily="34" charset="0"/>
              </a:rPr>
              <a:t>Unterstütze die Verbreitung der GÖD-Forderungen </a:t>
            </a:r>
            <a:r>
              <a:rPr lang="de-DE" b="1" dirty="0">
                <a:latin typeface="Fira Sans" panose="020B0503050000020004" pitchFamily="34" charset="0"/>
                <a:cs typeface="Arial" panose="020B0604020202020204" pitchFamily="34" charset="0"/>
              </a:rPr>
              <a:t/>
            </a:r>
            <a:br>
              <a:rPr lang="de-DE" b="1" dirty="0">
                <a:latin typeface="Fira Sans" panose="020B0503050000020004" pitchFamily="34" charset="0"/>
                <a:cs typeface="Arial" panose="020B0604020202020204" pitchFamily="34" charset="0"/>
              </a:rPr>
            </a:br>
            <a:r>
              <a:rPr lang="de-DE" b="1" dirty="0">
                <a:latin typeface="Fira Sans" panose="020B0503050000020004" pitchFamily="34" charset="0"/>
                <a:cs typeface="Arial" panose="020B0604020202020204" pitchFamily="34" charset="0"/>
              </a:rPr>
              <a:t>u.a. auf diesen Kanälen</a:t>
            </a:r>
            <a:endParaRPr lang="de-DE" sz="1200" b="1" dirty="0">
              <a:latin typeface="Fira Sans" panose="020B0503050000020004" pitchFamily="34" charset="0"/>
              <a:cs typeface="Arial" panose="020B0604020202020204" pitchFamily="34" charset="0"/>
            </a:endParaRPr>
          </a:p>
        </p:txBody>
      </p:sp>
      <p:cxnSp>
        <p:nvCxnSpPr>
          <p:cNvPr id="22" name="Gerade Verbindung 21">
            <a:extLst>
              <a:ext uri="{FF2B5EF4-FFF2-40B4-BE49-F238E27FC236}">
                <a16:creationId xmlns:a16="http://schemas.microsoft.com/office/drawing/2014/main" xmlns="" id="{1A821A11-ECA5-AE84-BE1D-F390302E7524}"/>
              </a:ext>
            </a:extLst>
          </p:cNvPr>
          <p:cNvCxnSpPr>
            <a:cxnSpLocks/>
          </p:cNvCxnSpPr>
          <p:nvPr/>
        </p:nvCxnSpPr>
        <p:spPr>
          <a:xfrm>
            <a:off x="11139604" y="2090826"/>
            <a:ext cx="0" cy="489276"/>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Gerade Verbindung 78">
            <a:extLst>
              <a:ext uri="{FF2B5EF4-FFF2-40B4-BE49-F238E27FC236}">
                <a16:creationId xmlns:a16="http://schemas.microsoft.com/office/drawing/2014/main" xmlns="" id="{A188C1AC-F2BE-558D-665B-88BF4AC19FE4}"/>
              </a:ext>
            </a:extLst>
          </p:cNvPr>
          <p:cNvCxnSpPr>
            <a:cxnSpLocks/>
          </p:cNvCxnSpPr>
          <p:nvPr/>
        </p:nvCxnSpPr>
        <p:spPr>
          <a:xfrm>
            <a:off x="6938293" y="2026771"/>
            <a:ext cx="0" cy="736428"/>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0" name="Gerade Verbindung 79">
            <a:extLst>
              <a:ext uri="{FF2B5EF4-FFF2-40B4-BE49-F238E27FC236}">
                <a16:creationId xmlns:a16="http://schemas.microsoft.com/office/drawing/2014/main" xmlns="" id="{72B942F4-E257-5E67-65FD-74C96650F7A7}"/>
              </a:ext>
            </a:extLst>
          </p:cNvPr>
          <p:cNvCxnSpPr>
            <a:cxnSpLocks/>
          </p:cNvCxnSpPr>
          <p:nvPr/>
        </p:nvCxnSpPr>
        <p:spPr>
          <a:xfrm>
            <a:off x="4819425" y="2071664"/>
            <a:ext cx="0" cy="369041"/>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Gerade Verbindung 82">
            <a:extLst>
              <a:ext uri="{FF2B5EF4-FFF2-40B4-BE49-F238E27FC236}">
                <a16:creationId xmlns:a16="http://schemas.microsoft.com/office/drawing/2014/main" xmlns="" id="{90607929-965B-4219-80F6-5C18C28E519D}"/>
              </a:ext>
            </a:extLst>
          </p:cNvPr>
          <p:cNvCxnSpPr>
            <a:cxnSpLocks/>
            <a:stCxn id="5" idx="2"/>
          </p:cNvCxnSpPr>
          <p:nvPr/>
        </p:nvCxnSpPr>
        <p:spPr>
          <a:xfrm>
            <a:off x="3215820" y="2034060"/>
            <a:ext cx="171279" cy="1654350"/>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4" name="Gerade Verbindung 83">
            <a:extLst>
              <a:ext uri="{FF2B5EF4-FFF2-40B4-BE49-F238E27FC236}">
                <a16:creationId xmlns:a16="http://schemas.microsoft.com/office/drawing/2014/main" xmlns="" id="{B7ED6685-49A2-212E-9A36-686D7D0C360B}"/>
              </a:ext>
            </a:extLst>
          </p:cNvPr>
          <p:cNvCxnSpPr>
            <a:cxnSpLocks/>
          </p:cNvCxnSpPr>
          <p:nvPr/>
        </p:nvCxnSpPr>
        <p:spPr>
          <a:xfrm>
            <a:off x="964341" y="2071664"/>
            <a:ext cx="0" cy="691535"/>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96" name="Titel 1">
            <a:extLst>
              <a:ext uri="{FF2B5EF4-FFF2-40B4-BE49-F238E27FC236}">
                <a16:creationId xmlns:a16="http://schemas.microsoft.com/office/drawing/2014/main" xmlns="" id="{BDDACE08-05AD-51FE-525C-D781A21535C5}"/>
              </a:ext>
            </a:extLst>
          </p:cNvPr>
          <p:cNvSpPr txBox="1">
            <a:spLocks/>
          </p:cNvSpPr>
          <p:nvPr/>
        </p:nvSpPr>
        <p:spPr>
          <a:xfrm>
            <a:off x="8309770" y="4289969"/>
            <a:ext cx="11452772" cy="1325563"/>
          </a:xfrm>
          <a:prstGeom prst="rect">
            <a:avLst/>
          </a:prstGeom>
        </p:spPr>
        <p:txBody>
          <a:bodyPr vert="horz" lIns="0" tIns="45720" rIns="91440" bIns="45720" rtlCol="0" anchor="ctr" anchorCtr="0">
            <a:normAutofit/>
          </a:bodyPr>
          <a:lstStyle>
            <a:lvl1pPr algn="l" defTabSz="914400" rtl="0" eaLnBrk="1" latinLnBrk="0" hangingPunct="1">
              <a:lnSpc>
                <a:spcPct val="90000"/>
              </a:lnSpc>
              <a:spcBef>
                <a:spcPct val="0"/>
              </a:spcBef>
              <a:buNone/>
              <a:defRPr sz="4400" kern="1200" baseline="0">
                <a:solidFill>
                  <a:schemeClr val="tx1"/>
                </a:solidFill>
                <a:latin typeface="Fira Sans Condensed ExtraBold" panose="020B0603050000020004" pitchFamily="34" charset="0"/>
                <a:ea typeface="+mj-ea"/>
                <a:cs typeface="+mj-cs"/>
              </a:defRPr>
            </a:lvl1pPr>
          </a:lstStyle>
          <a:p>
            <a:r>
              <a:rPr lang="de-DE" sz="1100" dirty="0">
                <a:solidFill>
                  <a:schemeClr val="bg1"/>
                </a:solidFill>
                <a:latin typeface="Fira Sans" panose="020B0503050000020004" pitchFamily="34" charset="0"/>
              </a:rPr>
              <a:t>Spotify</a:t>
            </a:r>
            <a:endParaRPr lang="de-DE" sz="1400" dirty="0">
              <a:solidFill>
                <a:schemeClr val="bg1"/>
              </a:solidFill>
              <a:latin typeface="Fira Sans" panose="020B0503050000020004" pitchFamily="34" charset="0"/>
            </a:endParaRPr>
          </a:p>
        </p:txBody>
      </p:sp>
      <p:pic>
        <p:nvPicPr>
          <p:cNvPr id="38" name="Grafik 37" descr="Ein Bild, das Screenshot, Text, Schrift, Logo enthält.&#10;&#10;Automatisch generierte Beschreibung">
            <a:extLst>
              <a:ext uri="{FF2B5EF4-FFF2-40B4-BE49-F238E27FC236}">
                <a16:creationId xmlns:a16="http://schemas.microsoft.com/office/drawing/2014/main" xmlns="" id="{74FB9C20-4557-3C0E-BF58-4DB475179C6C}"/>
              </a:ext>
            </a:extLst>
          </p:cNvPr>
          <p:cNvPicPr>
            <a:picLocks noChangeAspect="1"/>
          </p:cNvPicPr>
          <p:nvPr/>
        </p:nvPicPr>
        <p:blipFill>
          <a:blip r:embed="rId2"/>
          <a:stretch>
            <a:fillRect/>
          </a:stretch>
        </p:blipFill>
        <p:spPr>
          <a:xfrm>
            <a:off x="4459082" y="2478309"/>
            <a:ext cx="1566398" cy="322494"/>
          </a:xfrm>
          <a:prstGeom prst="rect">
            <a:avLst/>
          </a:prstGeom>
        </p:spPr>
      </p:pic>
      <p:cxnSp>
        <p:nvCxnSpPr>
          <p:cNvPr id="52" name="Gerade Verbindung 51">
            <a:extLst>
              <a:ext uri="{FF2B5EF4-FFF2-40B4-BE49-F238E27FC236}">
                <a16:creationId xmlns:a16="http://schemas.microsoft.com/office/drawing/2014/main" xmlns="" id="{792D4F94-9611-A47F-1B84-B61707AE29D7}"/>
              </a:ext>
            </a:extLst>
          </p:cNvPr>
          <p:cNvCxnSpPr>
            <a:cxnSpLocks/>
          </p:cNvCxnSpPr>
          <p:nvPr/>
        </p:nvCxnSpPr>
        <p:spPr>
          <a:xfrm>
            <a:off x="9443311" y="2081817"/>
            <a:ext cx="0" cy="718986"/>
          </a:xfrm>
          <a:prstGeom prst="line">
            <a:avLst/>
          </a:prstGeom>
          <a:ln w="28575" cap="flat" cmpd="sng" algn="ctr">
            <a:solidFill>
              <a:srgbClr val="00B05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0" name="Grafik 9" descr="Ein Bild, das Text, Screenshot, Website, Webseite enthält.&#10;&#10;Automatisch generierte Beschreibung">
            <a:extLst>
              <a:ext uri="{FF2B5EF4-FFF2-40B4-BE49-F238E27FC236}">
                <a16:creationId xmlns:a16="http://schemas.microsoft.com/office/drawing/2014/main" xmlns="" id="{E5BC9FB7-D7C9-DC42-13EF-1E7AA9704B9D}"/>
              </a:ext>
            </a:extLst>
          </p:cNvPr>
          <p:cNvPicPr>
            <a:picLocks noChangeAspect="1"/>
          </p:cNvPicPr>
          <p:nvPr/>
        </p:nvPicPr>
        <p:blipFill>
          <a:blip r:embed="rId3"/>
          <a:stretch>
            <a:fillRect/>
          </a:stretch>
        </p:blipFill>
        <p:spPr>
          <a:xfrm>
            <a:off x="40548" y="2763199"/>
            <a:ext cx="2706059" cy="1661059"/>
          </a:xfrm>
          <a:prstGeom prst="rect">
            <a:avLst/>
          </a:prstGeom>
        </p:spPr>
      </p:pic>
      <p:pic>
        <p:nvPicPr>
          <p:cNvPr id="16" name="Grafik 15" descr="Ein Bild, das Text, Schrift, weiß, Grafiken enthält.&#10;&#10;Automatisch generierte Beschreibung">
            <a:extLst>
              <a:ext uri="{FF2B5EF4-FFF2-40B4-BE49-F238E27FC236}">
                <a16:creationId xmlns:a16="http://schemas.microsoft.com/office/drawing/2014/main" xmlns="" id="{78D01BF8-10BE-7D53-8EF9-E06C076C07C6}"/>
              </a:ext>
            </a:extLst>
          </p:cNvPr>
          <p:cNvPicPr>
            <a:picLocks noChangeAspect="1"/>
          </p:cNvPicPr>
          <p:nvPr/>
        </p:nvPicPr>
        <p:blipFill>
          <a:blip r:embed="rId4"/>
          <a:srcRect l="56184"/>
          <a:stretch/>
        </p:blipFill>
        <p:spPr>
          <a:xfrm>
            <a:off x="2746607" y="3688410"/>
            <a:ext cx="2008848" cy="901700"/>
          </a:xfrm>
          <a:prstGeom prst="rect">
            <a:avLst/>
          </a:prstGeom>
        </p:spPr>
      </p:pic>
      <p:pic>
        <p:nvPicPr>
          <p:cNvPr id="18" name="Grafik 17" descr="Ein Bild, das Text, Schrift, weiß, Grafiken enthält.&#10;&#10;Automatisch generierte Beschreibung">
            <a:extLst>
              <a:ext uri="{FF2B5EF4-FFF2-40B4-BE49-F238E27FC236}">
                <a16:creationId xmlns:a16="http://schemas.microsoft.com/office/drawing/2014/main" xmlns="" id="{AEA05F0C-4FFB-548D-BE52-CE9C0052172C}"/>
              </a:ext>
            </a:extLst>
          </p:cNvPr>
          <p:cNvPicPr>
            <a:picLocks noChangeAspect="1"/>
          </p:cNvPicPr>
          <p:nvPr/>
        </p:nvPicPr>
        <p:blipFill>
          <a:blip r:embed="rId4"/>
          <a:srcRect l="23752" r="42942"/>
          <a:stretch/>
        </p:blipFill>
        <p:spPr>
          <a:xfrm>
            <a:off x="4488359" y="2824429"/>
            <a:ext cx="1526923" cy="901700"/>
          </a:xfrm>
          <a:prstGeom prst="rect">
            <a:avLst/>
          </a:prstGeom>
        </p:spPr>
      </p:pic>
      <p:pic>
        <p:nvPicPr>
          <p:cNvPr id="24" name="Grafik 23" descr="Ein Bild, das Text, Schrift, weiß, Grafiken enthält.&#10;&#10;Automatisch generierte Beschreibung">
            <a:extLst>
              <a:ext uri="{FF2B5EF4-FFF2-40B4-BE49-F238E27FC236}">
                <a16:creationId xmlns:a16="http://schemas.microsoft.com/office/drawing/2014/main" xmlns="" id="{FCF37454-3443-5020-4B60-02A37BEC8670}"/>
              </a:ext>
            </a:extLst>
          </p:cNvPr>
          <p:cNvPicPr>
            <a:picLocks noChangeAspect="1"/>
          </p:cNvPicPr>
          <p:nvPr/>
        </p:nvPicPr>
        <p:blipFill>
          <a:blip r:embed="rId4"/>
          <a:srcRect r="76892"/>
          <a:stretch/>
        </p:blipFill>
        <p:spPr>
          <a:xfrm>
            <a:off x="464957" y="4424258"/>
            <a:ext cx="1312386" cy="1117007"/>
          </a:xfrm>
          <a:prstGeom prst="rect">
            <a:avLst/>
          </a:prstGeom>
        </p:spPr>
      </p:pic>
      <p:pic>
        <p:nvPicPr>
          <p:cNvPr id="29" name="Grafik 28" descr="Ein Bild, das Text, Screenshot, Schrift, Marke enthält.&#10;&#10;Automatisch generierte Beschreibung">
            <a:extLst>
              <a:ext uri="{FF2B5EF4-FFF2-40B4-BE49-F238E27FC236}">
                <a16:creationId xmlns:a16="http://schemas.microsoft.com/office/drawing/2014/main" xmlns="" id="{363B0204-FC33-D30F-A493-B35835C9BDEA}"/>
              </a:ext>
            </a:extLst>
          </p:cNvPr>
          <p:cNvPicPr>
            <a:picLocks noChangeAspect="1"/>
          </p:cNvPicPr>
          <p:nvPr/>
        </p:nvPicPr>
        <p:blipFill>
          <a:blip r:embed="rId5"/>
          <a:stretch>
            <a:fillRect/>
          </a:stretch>
        </p:blipFill>
        <p:spPr>
          <a:xfrm>
            <a:off x="6135626" y="3020808"/>
            <a:ext cx="2422872" cy="1690962"/>
          </a:xfrm>
          <a:prstGeom prst="rect">
            <a:avLst/>
          </a:prstGeom>
        </p:spPr>
      </p:pic>
      <p:pic>
        <p:nvPicPr>
          <p:cNvPr id="33" name="Grafik 32" descr="Ein Bild, das Schrift, Text, Design enthält.&#10;&#10;Automatisch generierte Beschreibung">
            <a:extLst>
              <a:ext uri="{FF2B5EF4-FFF2-40B4-BE49-F238E27FC236}">
                <a16:creationId xmlns:a16="http://schemas.microsoft.com/office/drawing/2014/main" xmlns="" id="{D6167921-512C-FE73-2FD5-5E43C2C53246}"/>
              </a:ext>
            </a:extLst>
          </p:cNvPr>
          <p:cNvPicPr>
            <a:picLocks noChangeAspect="1"/>
          </p:cNvPicPr>
          <p:nvPr/>
        </p:nvPicPr>
        <p:blipFill>
          <a:blip r:embed="rId6"/>
          <a:stretch>
            <a:fillRect/>
          </a:stretch>
        </p:blipFill>
        <p:spPr>
          <a:xfrm>
            <a:off x="2611664" y="4515780"/>
            <a:ext cx="2143791" cy="772459"/>
          </a:xfrm>
          <a:prstGeom prst="rect">
            <a:avLst/>
          </a:prstGeom>
        </p:spPr>
      </p:pic>
      <p:pic>
        <p:nvPicPr>
          <p:cNvPr id="35" name="Grafik 34" descr="Ein Bild, das Text, Anzug, Mann, Screenshot enthält.&#10;&#10;Automatisch generierte Beschreibung">
            <a:extLst>
              <a:ext uri="{FF2B5EF4-FFF2-40B4-BE49-F238E27FC236}">
                <a16:creationId xmlns:a16="http://schemas.microsoft.com/office/drawing/2014/main" xmlns="" id="{EE148D56-D9E6-BC7F-D6B6-8B3EFF77F606}"/>
              </a:ext>
            </a:extLst>
          </p:cNvPr>
          <p:cNvPicPr>
            <a:picLocks noChangeAspect="1"/>
          </p:cNvPicPr>
          <p:nvPr/>
        </p:nvPicPr>
        <p:blipFill>
          <a:blip r:embed="rId7"/>
          <a:stretch>
            <a:fillRect/>
          </a:stretch>
        </p:blipFill>
        <p:spPr>
          <a:xfrm>
            <a:off x="8502250" y="3096785"/>
            <a:ext cx="1994317" cy="3018028"/>
          </a:xfrm>
          <a:prstGeom prst="rect">
            <a:avLst/>
          </a:prstGeom>
        </p:spPr>
      </p:pic>
      <p:pic>
        <p:nvPicPr>
          <p:cNvPr id="36" name="Grafik 35" descr="Ein Bild, das Text, Screenshot, Schrift enthält.&#10;&#10;Automatisch generierte Beschreibung">
            <a:extLst>
              <a:ext uri="{FF2B5EF4-FFF2-40B4-BE49-F238E27FC236}">
                <a16:creationId xmlns:a16="http://schemas.microsoft.com/office/drawing/2014/main" xmlns="" id="{DE1AC8B8-2D64-1CB8-9BDA-51671C693297}"/>
              </a:ext>
            </a:extLst>
          </p:cNvPr>
          <p:cNvPicPr>
            <a:picLocks noChangeAspect="1"/>
          </p:cNvPicPr>
          <p:nvPr/>
        </p:nvPicPr>
        <p:blipFill>
          <a:blip r:embed="rId8"/>
          <a:stretch>
            <a:fillRect/>
          </a:stretch>
        </p:blipFill>
        <p:spPr>
          <a:xfrm>
            <a:off x="10570907" y="2784635"/>
            <a:ext cx="1580545" cy="1117007"/>
          </a:xfrm>
          <a:prstGeom prst="rect">
            <a:avLst/>
          </a:prstGeom>
        </p:spPr>
      </p:pic>
    </p:spTree>
    <p:extLst>
      <p:ext uri="{BB962C8B-B14F-4D97-AF65-F5344CB8AC3E}">
        <p14:creationId xmlns:p14="http://schemas.microsoft.com/office/powerpoint/2010/main" val="99302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FB5FA50-907A-424F-B02F-0458CBAE3893}"/>
              </a:ext>
            </a:extLst>
          </p:cNvPr>
          <p:cNvSpPr>
            <a:spLocks noGrp="1"/>
          </p:cNvSpPr>
          <p:nvPr>
            <p:ph type="title"/>
          </p:nvPr>
        </p:nvSpPr>
        <p:spPr/>
        <p:txBody>
          <a:bodyPr/>
          <a:lstStyle/>
          <a:p>
            <a:r>
              <a:rPr lang="de-AT" b="1" i="0" u="none" strike="noStrike" dirty="0">
                <a:effectLst/>
                <a:latin typeface="Fira Sans Condensed" panose="020B0503050000020004" pitchFamily="34" charset="0"/>
              </a:rPr>
              <a:t>Laufende Neuigkeiten rund um die Gehaltsverhandlungen auf Radio GÖD</a:t>
            </a:r>
            <a:endParaRPr lang="de-AT" dirty="0"/>
          </a:p>
        </p:txBody>
      </p:sp>
      <p:sp>
        <p:nvSpPr>
          <p:cNvPr id="3" name="Inhaltsplatzhalter 2">
            <a:extLst>
              <a:ext uri="{FF2B5EF4-FFF2-40B4-BE49-F238E27FC236}">
                <a16:creationId xmlns:a16="http://schemas.microsoft.com/office/drawing/2014/main" xmlns="" id="{093FD01F-8308-4C90-9B44-3629FBB47F67}"/>
              </a:ext>
            </a:extLst>
          </p:cNvPr>
          <p:cNvSpPr>
            <a:spLocks noGrp="1"/>
          </p:cNvSpPr>
          <p:nvPr>
            <p:ph idx="1"/>
          </p:nvPr>
        </p:nvSpPr>
        <p:spPr>
          <a:xfrm>
            <a:off x="360001" y="1800000"/>
            <a:ext cx="11070000" cy="3489550"/>
          </a:xfrm>
        </p:spPr>
        <p:txBody>
          <a:bodyPr>
            <a:normAutofit/>
          </a:bodyPr>
          <a:lstStyle/>
          <a:p>
            <a:pPr marL="0" indent="0">
              <a:buNone/>
            </a:pPr>
            <a:r>
              <a:rPr lang="de-AT" b="1" i="0" u="none" strike="noStrike" dirty="0">
                <a:effectLst/>
                <a:latin typeface="Fira Sans" panose="020B0503050000020004" pitchFamily="34" charset="0"/>
              </a:rPr>
              <a:t>Wenn es die gewerkschaftliche Situation erfordert, berichtet Radio GÖD zu aktuellen Themen rund um den Öffentlichen Dienst.</a:t>
            </a:r>
          </a:p>
          <a:p>
            <a:pPr marL="0" indent="0">
              <a:buNone/>
            </a:pPr>
            <a:r>
              <a:rPr lang="de-AT" b="0" i="0" u="none" strike="noStrike" dirty="0">
                <a:effectLst/>
                <a:latin typeface="Fira Sans" panose="020B0503050000020004" pitchFamily="34" charset="0"/>
              </a:rPr>
              <a:t>Außerdem spielt Radio GÖD die </a:t>
            </a:r>
            <a:r>
              <a:rPr lang="de-AT" b="1" i="0" u="none" strike="noStrike" dirty="0">
                <a:effectLst/>
                <a:latin typeface="Fira Sans" panose="020B0503050000020004" pitchFamily="34" charset="0"/>
              </a:rPr>
              <a:t>besten Pop- und Rockklassiker</a:t>
            </a:r>
            <a:r>
              <a:rPr lang="de-AT" b="0" i="0" u="none" strike="noStrike" dirty="0">
                <a:effectLst/>
                <a:latin typeface="Fira Sans" panose="020B0503050000020004" pitchFamily="34" charset="0"/>
              </a:rPr>
              <a:t> aller Zeiten – </a:t>
            </a:r>
            <a:r>
              <a:rPr lang="de-AT" dirty="0">
                <a:latin typeface="Fira Sans" panose="020B0503050000020004" pitchFamily="34" charset="0"/>
              </a:rPr>
              <a:t>mit</a:t>
            </a:r>
            <a:r>
              <a:rPr lang="de-AT" b="0" i="0" u="none" strike="noStrike" dirty="0">
                <a:effectLst/>
                <a:latin typeface="Fira Sans" panose="020B0503050000020004" pitchFamily="34" charset="0"/>
              </a:rPr>
              <a:t> einer umfassenden Musikauswahl aus den 60er-, 70er- und 80er-Jahren. </a:t>
            </a:r>
            <a:r>
              <a:rPr lang="de-AT" b="1" i="0" u="none" strike="noStrike" dirty="0">
                <a:effectLst/>
                <a:latin typeface="Fira Sans" panose="020B0503050000020004" pitchFamily="34" charset="0"/>
              </a:rPr>
              <a:t>Ein für Österreich einzigartiges Format!</a:t>
            </a:r>
            <a:endParaRPr lang="de-AT" i="0" u="none" strike="noStrike" dirty="0">
              <a:effectLst/>
              <a:latin typeface="Fira Sans" panose="020B0503050000020004" pitchFamily="34" charset="0"/>
            </a:endParaRPr>
          </a:p>
          <a:p>
            <a:pPr marL="0" indent="0">
              <a:buNone/>
            </a:pPr>
            <a:r>
              <a:rPr lang="de-AT" b="1" dirty="0">
                <a:latin typeface="Fira Sans" panose="020B0503050000020004" pitchFamily="34" charset="0"/>
              </a:rPr>
              <a:t>Radio GÖD gibt es österreichweit auf DAB+ und als Internetradio.</a:t>
            </a:r>
            <a:endParaRPr lang="de-AT" b="1" i="0" u="none" strike="noStrike" dirty="0">
              <a:effectLst/>
              <a:latin typeface="Fira Sans" panose="020B0503050000020004" pitchFamily="34" charset="0"/>
            </a:endParaRPr>
          </a:p>
        </p:txBody>
      </p:sp>
      <p:pic>
        <p:nvPicPr>
          <p:cNvPr id="5" name="Grafik 4">
            <a:extLst>
              <a:ext uri="{FF2B5EF4-FFF2-40B4-BE49-F238E27FC236}">
                <a16:creationId xmlns:a16="http://schemas.microsoft.com/office/drawing/2014/main" xmlns="" id="{9143B4A5-864E-2705-1C3F-CBBC9355C010}"/>
              </a:ext>
            </a:extLst>
          </p:cNvPr>
          <p:cNvPicPr>
            <a:picLocks noChangeAspect="1"/>
          </p:cNvPicPr>
          <p:nvPr/>
        </p:nvPicPr>
        <p:blipFill>
          <a:blip r:embed="rId4"/>
          <a:stretch>
            <a:fillRect/>
          </a:stretch>
        </p:blipFill>
        <p:spPr>
          <a:xfrm>
            <a:off x="9731094" y="360001"/>
            <a:ext cx="2100905" cy="900388"/>
          </a:xfrm>
          <a:prstGeom prst="rect">
            <a:avLst/>
          </a:prstGeom>
        </p:spPr>
      </p:pic>
      <p:pic>
        <p:nvPicPr>
          <p:cNvPr id="6" name="20241107_Gehaltsverhandlungen_Appell sich an Kampfmaßnahmen zu beteiligen.mp3">
            <a:hlinkClick r:id="" action="ppaction://media"/>
            <a:extLst>
              <a:ext uri="{FF2B5EF4-FFF2-40B4-BE49-F238E27FC236}">
                <a16:creationId xmlns:a16="http://schemas.microsoft.com/office/drawing/2014/main" xmlns="" id="{E54D9260-FAE8-E1C6-AABE-04ECCB4FC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64452" y="5527261"/>
            <a:ext cx="1430549" cy="1430549"/>
          </a:xfrm>
          <a:prstGeom prst="rect">
            <a:avLst/>
          </a:prstGeom>
        </p:spPr>
      </p:pic>
    </p:spTree>
    <p:extLst>
      <p:ext uri="{BB962C8B-B14F-4D97-AF65-F5344CB8AC3E}">
        <p14:creationId xmlns:p14="http://schemas.microsoft.com/office/powerpoint/2010/main" val="1269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093FD01F-8308-4C90-9B44-3629FBB47F67}"/>
              </a:ext>
            </a:extLst>
          </p:cNvPr>
          <p:cNvSpPr>
            <a:spLocks noGrp="1"/>
          </p:cNvSpPr>
          <p:nvPr>
            <p:ph idx="1"/>
          </p:nvPr>
        </p:nvSpPr>
        <p:spPr>
          <a:xfrm>
            <a:off x="3441365" y="2237822"/>
            <a:ext cx="8446478" cy="3017254"/>
          </a:xfrm>
        </p:spPr>
        <p:txBody>
          <a:bodyPr>
            <a:noAutofit/>
          </a:bodyPr>
          <a:lstStyle/>
          <a:p>
            <a:pPr marL="0" indent="0" algn="l">
              <a:lnSpc>
                <a:spcPct val="100000"/>
              </a:lnSpc>
              <a:buNone/>
            </a:pPr>
            <a:r>
              <a:rPr lang="de-AT" sz="2400" b="1" i="0" u="sng" strike="noStrike" dirty="0">
                <a:solidFill>
                  <a:srgbClr val="1B2224"/>
                </a:solidFill>
                <a:effectLst/>
                <a:latin typeface="Fira Sans" panose="020B0503050000020004" pitchFamily="34" charset="0"/>
              </a:rPr>
              <a:t>So einfach geht‘</a:t>
            </a:r>
            <a:r>
              <a:rPr lang="de-AT" sz="2400" b="1" u="sng" dirty="0">
                <a:solidFill>
                  <a:srgbClr val="1B2224"/>
                </a:solidFill>
                <a:latin typeface="Fira Sans" panose="020B0503050000020004" pitchFamily="34" charset="0"/>
              </a:rPr>
              <a:t>s</a:t>
            </a:r>
            <a:r>
              <a:rPr lang="de-AT" sz="2400" b="1" i="0" u="sng" strike="noStrike" dirty="0">
                <a:solidFill>
                  <a:srgbClr val="1B2224"/>
                </a:solidFill>
                <a:effectLst/>
                <a:latin typeface="Fira Sans" panose="020B0503050000020004" pitchFamily="34" charset="0"/>
              </a:rPr>
              <a:t>:</a:t>
            </a:r>
            <a:endParaRPr lang="de-AT" sz="2400" b="0" i="0" u="none" strike="noStrike" dirty="0">
              <a:solidFill>
                <a:srgbClr val="1B2224"/>
              </a:solidFill>
              <a:effectLst/>
              <a:latin typeface="Fira Sans" panose="020B0503050000020004" pitchFamily="34" charset="0"/>
            </a:endParaRPr>
          </a:p>
          <a:p>
            <a:pPr marL="457200" indent="-457200">
              <a:lnSpc>
                <a:spcPct val="100000"/>
              </a:lnSpc>
              <a:buAutoNum type="arabicPeriod"/>
            </a:pPr>
            <a:r>
              <a:rPr lang="de-AT" sz="2400" b="0" i="0" u="none" strike="noStrike" dirty="0">
                <a:solidFill>
                  <a:srgbClr val="1B2224"/>
                </a:solidFill>
                <a:effectLst/>
                <a:latin typeface="Fira Sans" panose="020B0503050000020004" pitchFamily="34" charset="0"/>
              </a:rPr>
              <a:t>Gehe in den App Store (iPhone) bzw. Google Play Store (Android</a:t>
            </a:r>
            <a:r>
              <a:rPr lang="de-AT" sz="2400" u="none" dirty="0">
                <a:solidFill>
                  <a:srgbClr val="1B2224"/>
                </a:solidFill>
                <a:latin typeface="Fira Sans" panose="020B0503050000020004" pitchFamily="34" charset="0"/>
              </a:rPr>
              <a:t>) </a:t>
            </a:r>
            <a:r>
              <a:rPr lang="de-AT" sz="2400" b="0" i="0" u="none" strike="noStrike" dirty="0">
                <a:solidFill>
                  <a:srgbClr val="1B2224"/>
                </a:solidFill>
                <a:effectLst/>
                <a:latin typeface="Fira Sans" panose="020B0503050000020004" pitchFamily="34" charset="0"/>
              </a:rPr>
              <a:t>und suche nach „Radio GÖD". </a:t>
            </a:r>
          </a:p>
          <a:p>
            <a:pPr marL="457200" indent="-457200">
              <a:lnSpc>
                <a:spcPct val="100000"/>
              </a:lnSpc>
              <a:buAutoNum type="arabicPeriod"/>
            </a:pPr>
            <a:r>
              <a:rPr lang="de-AT" sz="2400" b="0" i="0" u="none" strike="noStrike" dirty="0">
                <a:solidFill>
                  <a:srgbClr val="1B2224"/>
                </a:solidFill>
                <a:effectLst/>
                <a:latin typeface="Fira Sans" panose="020B0503050000020004" pitchFamily="34" charset="0"/>
              </a:rPr>
              <a:t>2. Klicke auf „LADEN“ oder auf „INSTALLIEREN“, um die App auf das Smartphone herunterzuladen. </a:t>
            </a:r>
          </a:p>
          <a:p>
            <a:pPr marL="457200" indent="-457200">
              <a:lnSpc>
                <a:spcPct val="100000"/>
              </a:lnSpc>
              <a:buAutoNum type="arabicPeriod"/>
            </a:pPr>
            <a:r>
              <a:rPr lang="de-AT" sz="2400" b="0" i="0" u="none" strike="noStrike" dirty="0">
                <a:solidFill>
                  <a:srgbClr val="1B2224"/>
                </a:solidFill>
                <a:effectLst/>
                <a:latin typeface="Fira Sans" panose="020B0503050000020004" pitchFamily="34" charset="0"/>
              </a:rPr>
              <a:t>Wenn der Ladevorgang abgeschlossen ist, erscheint die App mit dem Namen „Radio GÖD“ bei den anderen Apps auf dem Startbildschirm. </a:t>
            </a:r>
          </a:p>
          <a:p>
            <a:pPr marL="457200" indent="-457200">
              <a:buAutoNum type="arabicPeriod"/>
            </a:pPr>
            <a:endParaRPr lang="de-AT" sz="2500" dirty="0">
              <a:solidFill>
                <a:srgbClr val="1B2224"/>
              </a:solidFill>
              <a:latin typeface="Fira Sans" panose="020B0503050000020004" pitchFamily="34" charset="0"/>
            </a:endParaRPr>
          </a:p>
        </p:txBody>
      </p:sp>
      <p:pic>
        <p:nvPicPr>
          <p:cNvPr id="5" name="Grafik 4">
            <a:extLst>
              <a:ext uri="{FF2B5EF4-FFF2-40B4-BE49-F238E27FC236}">
                <a16:creationId xmlns:a16="http://schemas.microsoft.com/office/drawing/2014/main" xmlns="" id="{9143B4A5-864E-2705-1C3F-CBBC9355C010}"/>
              </a:ext>
            </a:extLst>
          </p:cNvPr>
          <p:cNvPicPr>
            <a:picLocks noChangeAspect="1"/>
          </p:cNvPicPr>
          <p:nvPr/>
        </p:nvPicPr>
        <p:blipFill>
          <a:blip r:embed="rId2"/>
          <a:stretch>
            <a:fillRect/>
          </a:stretch>
        </p:blipFill>
        <p:spPr>
          <a:xfrm>
            <a:off x="9731094" y="360001"/>
            <a:ext cx="2100905" cy="900388"/>
          </a:xfrm>
          <a:prstGeom prst="rect">
            <a:avLst/>
          </a:prstGeom>
        </p:spPr>
      </p:pic>
      <p:pic>
        <p:nvPicPr>
          <p:cNvPr id="6" name="Grafik 5">
            <a:extLst>
              <a:ext uri="{FF2B5EF4-FFF2-40B4-BE49-F238E27FC236}">
                <a16:creationId xmlns:a16="http://schemas.microsoft.com/office/drawing/2014/main" xmlns="" id="{231C35EB-BF94-D300-0715-7BA90591AEDF}"/>
              </a:ext>
            </a:extLst>
          </p:cNvPr>
          <p:cNvPicPr>
            <a:picLocks noChangeAspect="1"/>
          </p:cNvPicPr>
          <p:nvPr/>
        </p:nvPicPr>
        <p:blipFill>
          <a:blip r:embed="rId3"/>
          <a:stretch>
            <a:fillRect/>
          </a:stretch>
        </p:blipFill>
        <p:spPr>
          <a:xfrm>
            <a:off x="360000" y="2341626"/>
            <a:ext cx="3017254" cy="3017254"/>
          </a:xfrm>
          <a:prstGeom prst="rect">
            <a:avLst/>
          </a:prstGeom>
        </p:spPr>
      </p:pic>
      <p:sp>
        <p:nvSpPr>
          <p:cNvPr id="9" name="Titel 8">
            <a:extLst>
              <a:ext uri="{FF2B5EF4-FFF2-40B4-BE49-F238E27FC236}">
                <a16:creationId xmlns:a16="http://schemas.microsoft.com/office/drawing/2014/main" xmlns="" id="{40290203-C7CE-11DE-CA53-503A5F9969E5}"/>
              </a:ext>
            </a:extLst>
          </p:cNvPr>
          <p:cNvSpPr>
            <a:spLocks noGrp="1"/>
          </p:cNvSpPr>
          <p:nvPr>
            <p:ph type="title"/>
          </p:nvPr>
        </p:nvSpPr>
        <p:spPr/>
        <p:txBody>
          <a:bodyPr/>
          <a:lstStyle/>
          <a:p>
            <a:r>
              <a:rPr lang="de-DE" dirty="0"/>
              <a:t>Die Radio GÖD-App mit Podcasts </a:t>
            </a:r>
          </a:p>
        </p:txBody>
      </p:sp>
      <p:sp>
        <p:nvSpPr>
          <p:cNvPr id="12" name="Textfeld 11">
            <a:extLst>
              <a:ext uri="{FF2B5EF4-FFF2-40B4-BE49-F238E27FC236}">
                <a16:creationId xmlns:a16="http://schemas.microsoft.com/office/drawing/2014/main" xmlns="" id="{B4C3C8E4-6284-D98E-1436-5FB86CDA30D6}"/>
              </a:ext>
            </a:extLst>
          </p:cNvPr>
          <p:cNvSpPr txBox="1"/>
          <p:nvPr/>
        </p:nvSpPr>
        <p:spPr>
          <a:xfrm>
            <a:off x="359999" y="1337434"/>
            <a:ext cx="10533287" cy="1107996"/>
          </a:xfrm>
          <a:prstGeom prst="rect">
            <a:avLst/>
          </a:prstGeom>
          <a:noFill/>
        </p:spPr>
        <p:txBody>
          <a:bodyPr wrap="square" rtlCol="0">
            <a:spAutoFit/>
          </a:bodyPr>
          <a:lstStyle/>
          <a:p>
            <a:r>
              <a:rPr lang="de-AT" sz="2400" i="0" u="none" strike="noStrike" dirty="0">
                <a:solidFill>
                  <a:srgbClr val="1B2224"/>
                </a:solidFill>
                <a:effectLst/>
                <a:latin typeface="Fira Sans" panose="020B0503050000020004" pitchFamily="34" charset="0"/>
              </a:rPr>
              <a:t>Mit der Radio GÖD-App </a:t>
            </a:r>
            <a:r>
              <a:rPr lang="de-AT" sz="2400" b="0" i="0" u="none" strike="noStrike" dirty="0">
                <a:solidFill>
                  <a:srgbClr val="1B2224"/>
                </a:solidFill>
                <a:effectLst/>
                <a:latin typeface="Fira Sans" panose="020B0503050000020004" pitchFamily="34" charset="0"/>
              </a:rPr>
              <a:t>lassen sich auch von unterwegs die neuen Podcasts rund um die Gewerkschaftsthemen auf dem Handy empfangen! </a:t>
            </a:r>
          </a:p>
          <a:p>
            <a:endParaRPr lang="de-DE" dirty="0"/>
          </a:p>
        </p:txBody>
      </p:sp>
      <p:pic>
        <p:nvPicPr>
          <p:cNvPr id="4" name="Grafik 3" descr="Ein Bild, das Text, Person, haltend, Frau enthält.&#10;&#10;Automatisch generierte Beschreibung">
            <a:extLst>
              <a:ext uri="{FF2B5EF4-FFF2-40B4-BE49-F238E27FC236}">
                <a16:creationId xmlns:a16="http://schemas.microsoft.com/office/drawing/2014/main" xmlns="" id="{3D290837-7089-DACB-BB52-AD931B1706F0}"/>
              </a:ext>
            </a:extLst>
          </p:cNvPr>
          <p:cNvPicPr>
            <a:picLocks noChangeAspect="1"/>
          </p:cNvPicPr>
          <p:nvPr/>
        </p:nvPicPr>
        <p:blipFill>
          <a:blip r:embed="rId4"/>
          <a:stretch>
            <a:fillRect/>
          </a:stretch>
        </p:blipFill>
        <p:spPr>
          <a:xfrm>
            <a:off x="360000" y="2309570"/>
            <a:ext cx="3007976" cy="3007976"/>
          </a:xfrm>
          <a:prstGeom prst="rect">
            <a:avLst/>
          </a:prstGeom>
        </p:spPr>
      </p:pic>
    </p:spTree>
    <p:extLst>
      <p:ext uri="{BB962C8B-B14F-4D97-AF65-F5344CB8AC3E}">
        <p14:creationId xmlns:p14="http://schemas.microsoft.com/office/powerpoint/2010/main" val="1545490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4BCBF35-553D-2467-3AE0-FAFF2874A534}"/>
              </a:ext>
            </a:extLst>
          </p:cNvPr>
          <p:cNvSpPr>
            <a:spLocks noGrp="1"/>
          </p:cNvSpPr>
          <p:nvPr>
            <p:ph type="title"/>
          </p:nvPr>
        </p:nvSpPr>
        <p:spPr>
          <a:xfrm>
            <a:off x="360000" y="335026"/>
            <a:ext cx="11472000" cy="633965"/>
          </a:xfrm>
        </p:spPr>
        <p:txBody>
          <a:bodyPr>
            <a:normAutofit/>
          </a:bodyPr>
          <a:lstStyle/>
          <a:p>
            <a:r>
              <a:rPr lang="de-AT" sz="2800" b="1" i="0" u="none" strike="noStrike" dirty="0">
                <a:solidFill>
                  <a:srgbClr val="000000"/>
                </a:solidFill>
                <a:effectLst/>
                <a:latin typeface="Fira Sans" panose="020B0503050000020004" pitchFamily="34" charset="0"/>
              </a:rPr>
              <a:t>All das würde stillstehen, wenn es den Öffentlichen Dienst nicht gäbe</a:t>
            </a:r>
            <a:r>
              <a:rPr lang="de-AT" sz="2800" b="1" dirty="0">
                <a:solidFill>
                  <a:srgbClr val="000000"/>
                </a:solidFill>
                <a:latin typeface="Fira Sans" panose="020B0503050000020004" pitchFamily="34" charset="0"/>
              </a:rPr>
              <a:t>.</a:t>
            </a:r>
            <a:endParaRPr lang="de-DE" sz="2800" b="1" dirty="0">
              <a:latin typeface="Fira Sans" panose="020B0503050000020004" pitchFamily="34" charset="0"/>
            </a:endParaRPr>
          </a:p>
        </p:txBody>
      </p:sp>
      <p:pic>
        <p:nvPicPr>
          <p:cNvPr id="5" name="Onlinemedien 4" descr="Teaser Wenn es uns nicht gäbe 2024">
            <a:hlinkClick r:id="" action="ppaction://media"/>
            <a:extLst>
              <a:ext uri="{FF2B5EF4-FFF2-40B4-BE49-F238E27FC236}">
                <a16:creationId xmlns:a16="http://schemas.microsoft.com/office/drawing/2014/main" xmlns="" id="{E71E25D5-8032-F355-EAAD-8450777E1E79}"/>
              </a:ext>
            </a:extLst>
          </p:cNvPr>
          <p:cNvPicPr>
            <a:picLocks noGrp="1" noRot="1" noChangeAspect="1"/>
          </p:cNvPicPr>
          <p:nvPr>
            <p:ph idx="1"/>
            <a:videoFile r:link="rId1"/>
          </p:nvPr>
        </p:nvPicPr>
        <p:blipFill>
          <a:blip r:embed="rId3"/>
          <a:stretch>
            <a:fillRect/>
          </a:stretch>
        </p:blipFill>
        <p:spPr>
          <a:xfrm>
            <a:off x="1954041" y="968991"/>
            <a:ext cx="8283918" cy="4667534"/>
          </a:xfrm>
          <a:prstGeom prst="rect">
            <a:avLst/>
          </a:prstGeom>
        </p:spPr>
      </p:pic>
      <p:sp>
        <p:nvSpPr>
          <p:cNvPr id="4" name="Foliennummernplatzhalter 3">
            <a:extLst>
              <a:ext uri="{FF2B5EF4-FFF2-40B4-BE49-F238E27FC236}">
                <a16:creationId xmlns:a16="http://schemas.microsoft.com/office/drawing/2014/main" xmlns="" id="{2B4AA725-67CC-43F1-607C-FB1F12D42503}"/>
              </a:ext>
            </a:extLst>
          </p:cNvPr>
          <p:cNvSpPr>
            <a:spLocks noGrp="1"/>
          </p:cNvSpPr>
          <p:nvPr>
            <p:ph type="sldNum" sz="quarter" idx="12"/>
          </p:nvPr>
        </p:nvSpPr>
        <p:spPr/>
        <p:txBody>
          <a:bodyPr/>
          <a:lstStyle/>
          <a:p>
            <a:fld id="{63244835-F0AE-6142-AA19-C51F3B2714CE}" type="slidenum">
              <a:rPr lang="de-DE" smtClean="0"/>
              <a:t>24</a:t>
            </a:fld>
            <a:endParaRPr lang="de-DE"/>
          </a:p>
        </p:txBody>
      </p:sp>
    </p:spTree>
    <p:extLst>
      <p:ext uri="{BB962C8B-B14F-4D97-AF65-F5344CB8AC3E}">
        <p14:creationId xmlns:p14="http://schemas.microsoft.com/office/powerpoint/2010/main" val="101275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xmlns="" id="{5F715D5E-276F-7E45-AF86-A706C5794C3E}"/>
              </a:ext>
            </a:extLst>
          </p:cNvPr>
          <p:cNvSpPr>
            <a:spLocks noGrp="1"/>
          </p:cNvSpPr>
          <p:nvPr>
            <p:ph type="sldNum" sz="quarter" idx="12"/>
          </p:nvPr>
        </p:nvSpPr>
        <p:spPr/>
        <p:txBody>
          <a:bodyPr/>
          <a:lstStyle/>
          <a:p>
            <a:fld id="{63244835-F0AE-6142-AA19-C51F3B2714CE}" type="slidenum">
              <a:rPr lang="de-DE" smtClean="0"/>
              <a:t>25</a:t>
            </a:fld>
            <a:endParaRPr lang="de-DE"/>
          </a:p>
        </p:txBody>
      </p:sp>
      <p:sp>
        <p:nvSpPr>
          <p:cNvPr id="5" name="Titel 1">
            <a:extLst>
              <a:ext uri="{FF2B5EF4-FFF2-40B4-BE49-F238E27FC236}">
                <a16:creationId xmlns:a16="http://schemas.microsoft.com/office/drawing/2014/main" xmlns="" id="{7A4CB349-F1BC-C15F-F97D-8FD353A5A0F9}"/>
              </a:ext>
            </a:extLst>
          </p:cNvPr>
          <p:cNvSpPr txBox="1">
            <a:spLocks/>
          </p:cNvSpPr>
          <p:nvPr/>
        </p:nvSpPr>
        <p:spPr>
          <a:xfrm>
            <a:off x="908452" y="535328"/>
            <a:ext cx="6212400" cy="3177583"/>
          </a:xfrm>
          <a:prstGeom prst="rect">
            <a:avLst/>
          </a:prstGeom>
        </p:spPr>
        <p:txBody>
          <a:bodyPr vert="horz" lIns="0" tIns="45720" rIns="91440" bIns="45720" rtlCol="0" anchor="ctr" anchorCtr="0">
            <a:normAutofit/>
          </a:bodyPr>
          <a:lstStyle>
            <a:lvl1pPr algn="l" defTabSz="914400" rtl="0" eaLnBrk="1" latinLnBrk="0" hangingPunct="1">
              <a:lnSpc>
                <a:spcPct val="90000"/>
              </a:lnSpc>
              <a:spcBef>
                <a:spcPct val="0"/>
              </a:spcBef>
              <a:buNone/>
              <a:defRPr sz="4400" kern="1200" baseline="0">
                <a:solidFill>
                  <a:schemeClr val="bg1"/>
                </a:solidFill>
                <a:latin typeface="Fira Sans Condensed ExtraBold" panose="020B0603050000020004" pitchFamily="34" charset="0"/>
                <a:ea typeface="+mj-ea"/>
                <a:cs typeface="+mj-cs"/>
              </a:defRPr>
            </a:lvl1pPr>
          </a:lstStyle>
          <a:p>
            <a:r>
              <a:rPr lang="de-DE" dirty="0"/>
              <a:t>Vielen Dank für die Aufmerksamkeit!</a:t>
            </a:r>
          </a:p>
        </p:txBody>
      </p:sp>
    </p:spTree>
    <p:extLst>
      <p:ext uri="{BB962C8B-B14F-4D97-AF65-F5344CB8AC3E}">
        <p14:creationId xmlns:p14="http://schemas.microsoft.com/office/powerpoint/2010/main" val="221755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3CC14FD0-4CF6-EFA8-B6D4-091DE4C2AE4E}"/>
              </a:ext>
            </a:extLst>
          </p:cNvPr>
          <p:cNvSpPr txBox="1">
            <a:spLocks/>
          </p:cNvSpPr>
          <p:nvPr/>
        </p:nvSpPr>
        <p:spPr>
          <a:xfrm>
            <a:off x="360000" y="360000"/>
            <a:ext cx="11452772" cy="1325563"/>
          </a:xfrm>
          <a:prstGeom prst="rect">
            <a:avLst/>
          </a:prstGeom>
        </p:spPr>
        <p:txBody>
          <a:bodyPr vert="horz" lIns="0" tIns="45720" rIns="91440" bIns="45720" rtlCol="0" anchor="ctr" anchorCtr="0">
            <a:normAutofit/>
          </a:bodyPr>
          <a:lstStyle>
            <a:lvl1pPr algn="l" defTabSz="914400" rtl="0" eaLnBrk="1" latinLnBrk="0" hangingPunct="1">
              <a:lnSpc>
                <a:spcPct val="90000"/>
              </a:lnSpc>
              <a:spcBef>
                <a:spcPct val="0"/>
              </a:spcBef>
              <a:buNone/>
              <a:defRPr sz="4400" kern="1200" baseline="0">
                <a:solidFill>
                  <a:schemeClr val="tx1"/>
                </a:solidFill>
                <a:latin typeface="Fira Sans Condensed ExtraBold" panose="020B0603050000020004" pitchFamily="34" charset="0"/>
                <a:ea typeface="+mj-ea"/>
                <a:cs typeface="+mj-cs"/>
              </a:defRPr>
            </a:lvl1pPr>
          </a:lstStyle>
          <a:p>
            <a:pPr>
              <a:spcAft>
                <a:spcPts val="600"/>
              </a:spcAft>
            </a:pPr>
            <a:r>
              <a:rPr lang="de-DE" sz="4100" b="1" kern="1200" baseline="0">
                <a:effectLst/>
                <a:latin typeface="Fira Sans Condensed ExtraBold" panose="020B0603050000020004" pitchFamily="34" charset="0"/>
                <a:ea typeface="+mj-ea"/>
                <a:cs typeface="+mj-cs"/>
              </a:rPr>
              <a:t>Warum finden die jährlichen Gehaltsverhandlungen im Öffentlichen Dienst immer im Herbst statt?</a:t>
            </a:r>
            <a:endParaRPr lang="de-DE" sz="4100" kern="1200" baseline="0">
              <a:latin typeface="Fira Sans Condensed ExtraBold" panose="020B0603050000020004" pitchFamily="34" charset="0"/>
              <a:ea typeface="+mj-ea"/>
              <a:cs typeface="+mj-cs"/>
            </a:endParaRPr>
          </a:p>
        </p:txBody>
      </p:sp>
      <p:sp>
        <p:nvSpPr>
          <p:cNvPr id="3" name="Content Placeholder 2">
            <a:extLst>
              <a:ext uri="{FF2B5EF4-FFF2-40B4-BE49-F238E27FC236}">
                <a16:creationId xmlns:a16="http://schemas.microsoft.com/office/drawing/2014/main" xmlns="" id="{1E0C0669-5493-B877-6FB6-47C069B97FD5}"/>
              </a:ext>
            </a:extLst>
          </p:cNvPr>
          <p:cNvSpPr txBox="1">
            <a:spLocks/>
          </p:cNvSpPr>
          <p:nvPr/>
        </p:nvSpPr>
        <p:spPr>
          <a:xfrm>
            <a:off x="360001" y="1825625"/>
            <a:ext cx="5659800" cy="3463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ira Sans Condensed"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kern="1200" baseline="0" dirty="0">
                <a:latin typeface="Fira Sans Condensed" panose="020B0503050000020004" pitchFamily="34" charset="0"/>
                <a:ea typeface="+mn-ea"/>
                <a:cs typeface="+mn-cs"/>
              </a:rPr>
              <a:t>Die Gehaltsabschlüsse werden in aller Regel – so auch 2023 für 2024 – für eine Laufzeit von 12 Monaten abgeschlossen, und Vereinbarungen sind einzuhalten. Das ist einer der Grundpfeiler einer funktionierenden Sozialpartnerschaft. </a:t>
            </a:r>
          </a:p>
          <a:p>
            <a:r>
              <a:rPr lang="de-DE" sz="2400" kern="1200" baseline="0" dirty="0">
                <a:latin typeface="Fira Sans Condensed" panose="020B0503050000020004" pitchFamily="34" charset="0"/>
                <a:ea typeface="+mn-ea"/>
                <a:cs typeface="+mn-cs"/>
              </a:rPr>
              <a:t>Die Verhandlungen müssen daher zeitnah beginnen, um ein neues Abkommen ab</a:t>
            </a:r>
            <a:br>
              <a:rPr lang="de-DE" sz="2400" kern="1200" baseline="0" dirty="0">
                <a:latin typeface="Fira Sans Condensed" panose="020B0503050000020004" pitchFamily="34" charset="0"/>
                <a:ea typeface="+mn-ea"/>
                <a:cs typeface="+mn-cs"/>
              </a:rPr>
            </a:br>
            <a:r>
              <a:rPr lang="de-DE" sz="2400" kern="1200" baseline="0" dirty="0">
                <a:latin typeface="Fira Sans Condensed" panose="020B0503050000020004" pitchFamily="34" charset="0"/>
                <a:ea typeface="+mn-ea"/>
                <a:cs typeface="+mn-cs"/>
              </a:rPr>
              <a:t>1. Januar 2025 zu gewährleisten.</a:t>
            </a:r>
          </a:p>
        </p:txBody>
      </p:sp>
      <p:pic>
        <p:nvPicPr>
          <p:cNvPr id="6" name="Grafik 5" descr="Ein Bild, das Im Haus, Kleidung, Mann, Person enthält.&#10;&#10;Automatisch generierte Beschreibung">
            <a:extLst>
              <a:ext uri="{FF2B5EF4-FFF2-40B4-BE49-F238E27FC236}">
                <a16:creationId xmlns:a16="http://schemas.microsoft.com/office/drawing/2014/main" xmlns="" id="{0E66F3CC-D201-0A5C-B6B7-FAB3A222CDE4}"/>
              </a:ext>
            </a:extLst>
          </p:cNvPr>
          <p:cNvPicPr>
            <a:picLocks noChangeAspect="1"/>
          </p:cNvPicPr>
          <p:nvPr/>
        </p:nvPicPr>
        <p:blipFill>
          <a:blip r:embed="rId2"/>
          <a:srcRect l="17798" t="32898" r="24796" b="-3"/>
          <a:stretch/>
        </p:blipFill>
        <p:spPr>
          <a:xfrm>
            <a:off x="6967330" y="1850292"/>
            <a:ext cx="4333461" cy="3381237"/>
          </a:xfrm>
          <a:prstGeom prst="rect">
            <a:avLst/>
          </a:prstGeom>
          <a:noFill/>
        </p:spPr>
      </p:pic>
      <p:sp>
        <p:nvSpPr>
          <p:cNvPr id="2" name="Foliennummernplatzhalter 1">
            <a:extLst>
              <a:ext uri="{FF2B5EF4-FFF2-40B4-BE49-F238E27FC236}">
                <a16:creationId xmlns:a16="http://schemas.microsoft.com/office/drawing/2014/main" xmlns="" id="{FAD8FF1A-406A-D6A4-E9E5-A258890FBA87}"/>
              </a:ext>
            </a:extLst>
          </p:cNvPr>
          <p:cNvSpPr>
            <a:spLocks noGrp="1"/>
          </p:cNvSpPr>
          <p:nvPr>
            <p:ph type="sldNum" sz="quarter" idx="12"/>
          </p:nvPr>
        </p:nvSpPr>
        <p:spPr>
          <a:xfrm>
            <a:off x="10572928" y="6172287"/>
            <a:ext cx="1259072" cy="360000"/>
          </a:xfrm>
        </p:spPr>
        <p:txBody>
          <a:bodyPr vert="horz" lIns="0" tIns="0" rIns="0" bIns="0" rtlCol="0" anchor="b" anchorCtr="0">
            <a:normAutofit/>
          </a:bodyPr>
          <a:lstStyle/>
          <a:p>
            <a:pPr>
              <a:spcAft>
                <a:spcPts val="600"/>
              </a:spcAft>
            </a:pPr>
            <a:fld id="{63244835-F0AE-6142-AA19-C51F3B2714CE}" type="slidenum">
              <a:rPr lang="de-DE" smtClean="0"/>
              <a:pPr>
                <a:spcAft>
                  <a:spcPts val="600"/>
                </a:spcAft>
              </a:pPr>
              <a:t>3</a:t>
            </a:fld>
            <a:endParaRPr lang="de-DE"/>
          </a:p>
        </p:txBody>
      </p:sp>
      <p:sp>
        <p:nvSpPr>
          <p:cNvPr id="7" name="Content Placeholder 2">
            <a:extLst>
              <a:ext uri="{FF2B5EF4-FFF2-40B4-BE49-F238E27FC236}">
                <a16:creationId xmlns:a16="http://schemas.microsoft.com/office/drawing/2014/main" xmlns="" id="{61DBBE58-4D19-2FCA-21AB-FE5CF7FFDDBB}"/>
              </a:ext>
            </a:extLst>
          </p:cNvPr>
          <p:cNvSpPr txBox="1">
            <a:spLocks/>
          </p:cNvSpPr>
          <p:nvPr/>
        </p:nvSpPr>
        <p:spPr>
          <a:xfrm>
            <a:off x="6967330" y="5233462"/>
            <a:ext cx="5659800" cy="3463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ira Sans Condensed"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kern="1200" baseline="0" dirty="0">
                <a:latin typeface="Fira Sans Condensed" panose="020B0503050000020004" pitchFamily="34" charset="0"/>
                <a:ea typeface="+mn-ea"/>
                <a:cs typeface="+mn-cs"/>
              </a:rPr>
              <a:t>Foto von den Gehaltsverhandlungen für das Jahr 2024 © Andi Bruckner</a:t>
            </a:r>
          </a:p>
        </p:txBody>
      </p:sp>
    </p:spTree>
    <p:extLst>
      <p:ext uri="{BB962C8B-B14F-4D97-AF65-F5344CB8AC3E}">
        <p14:creationId xmlns:p14="http://schemas.microsoft.com/office/powerpoint/2010/main" val="211273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0FC1F3-BB09-D23D-C278-F0D5E46D8745}"/>
              </a:ext>
            </a:extLst>
          </p:cNvPr>
          <p:cNvSpPr>
            <a:spLocks noGrp="1"/>
          </p:cNvSpPr>
          <p:nvPr>
            <p:ph type="title"/>
          </p:nvPr>
        </p:nvSpPr>
        <p:spPr>
          <a:xfrm>
            <a:off x="359999" y="360000"/>
            <a:ext cx="11557017" cy="1325563"/>
          </a:xfrm>
          <a:solidFill>
            <a:srgbClr val="497383"/>
          </a:solidFill>
        </p:spPr>
        <p:txBody>
          <a:bodyPr vert="horz" lIns="0" tIns="45720" rIns="91440" bIns="45720" rtlCol="0" anchor="ctr" anchorCtr="0">
            <a:normAutofit/>
          </a:bodyPr>
          <a:lstStyle/>
          <a:p>
            <a:r>
              <a:rPr lang="de-DE" dirty="0">
                <a:solidFill>
                  <a:schemeClr val="bg1"/>
                </a:solidFill>
              </a:rPr>
              <a:t> So laufen Gehaltsverhandlungen im Regelfall ab:</a:t>
            </a:r>
          </a:p>
        </p:txBody>
      </p:sp>
      <p:sp>
        <p:nvSpPr>
          <p:cNvPr id="3" name="Inhaltsplatzhalter 2">
            <a:extLst>
              <a:ext uri="{FF2B5EF4-FFF2-40B4-BE49-F238E27FC236}">
                <a16:creationId xmlns:a16="http://schemas.microsoft.com/office/drawing/2014/main" xmlns="" id="{BEFD5100-F4E3-C3D0-FF78-65C4001820BD}"/>
              </a:ext>
            </a:extLst>
          </p:cNvPr>
          <p:cNvSpPr>
            <a:spLocks noGrp="1"/>
          </p:cNvSpPr>
          <p:nvPr>
            <p:ph sz="half" idx="1"/>
          </p:nvPr>
        </p:nvSpPr>
        <p:spPr>
          <a:xfrm>
            <a:off x="360000" y="1838739"/>
            <a:ext cx="11832000" cy="3925042"/>
          </a:xfrm>
        </p:spPr>
        <p:txBody>
          <a:bodyPr>
            <a:normAutofit fontScale="92500" lnSpcReduction="20000"/>
          </a:bodyPr>
          <a:lstStyle/>
          <a:p>
            <a:pPr algn="l">
              <a:lnSpc>
                <a:spcPct val="100000"/>
              </a:lnSpc>
              <a:buFont typeface="Arial" panose="020B0604020202020204" pitchFamily="34" charset="0"/>
              <a:buChar char="•"/>
            </a:pPr>
            <a:r>
              <a:rPr lang="de-AT" sz="2600" b="1" i="0" u="none" strike="noStrike" dirty="0">
                <a:solidFill>
                  <a:srgbClr val="000000"/>
                </a:solidFill>
                <a:effectLst/>
              </a:rPr>
              <a:t>Erster Schritt: </a:t>
            </a:r>
            <a:r>
              <a:rPr lang="de-AT" sz="2600" b="0" i="0" u="none" strike="noStrike" dirty="0">
                <a:solidFill>
                  <a:srgbClr val="000000"/>
                </a:solidFill>
                <a:effectLst/>
              </a:rPr>
              <a:t>Forderung </a:t>
            </a:r>
            <a:r>
              <a:rPr lang="de-AT" sz="2600" dirty="0">
                <a:solidFill>
                  <a:srgbClr val="000000"/>
                </a:solidFill>
              </a:rPr>
              <a:t>zur</a:t>
            </a:r>
            <a:r>
              <a:rPr lang="de-AT" sz="2600" b="0" i="0" u="none" strike="noStrike" dirty="0">
                <a:solidFill>
                  <a:srgbClr val="000000"/>
                </a:solidFill>
                <a:effectLst/>
              </a:rPr>
              <a:t> Aufnahme von Gehaltsverhandlungen Ende August bis Mitte September</a:t>
            </a:r>
          </a:p>
          <a:p>
            <a:pPr algn="l">
              <a:lnSpc>
                <a:spcPct val="100000"/>
              </a:lnSpc>
              <a:buFont typeface="Arial" panose="020B0604020202020204" pitchFamily="34" charset="0"/>
              <a:buChar char="•"/>
            </a:pPr>
            <a:r>
              <a:rPr lang="de-DE" sz="2600" b="1" i="0" u="none" strike="noStrike" dirty="0">
                <a:solidFill>
                  <a:srgbClr val="000000"/>
                </a:solidFill>
                <a:effectLst/>
              </a:rPr>
              <a:t>Verhandlungsteam Dienstgeber:</a:t>
            </a:r>
            <a:r>
              <a:rPr lang="de-DE" sz="2600" b="0" i="0" u="none" strike="noStrike" dirty="0">
                <a:solidFill>
                  <a:srgbClr val="000000"/>
                </a:solidFill>
                <a:effectLst/>
              </a:rPr>
              <a:t> Leitung durch den für den Öffentlichen Dienst zuständigen BM Kogler, Finanzminister BM Brunner, hochrangige </a:t>
            </a:r>
            <a:r>
              <a:rPr lang="de-DE" sz="2600" b="0" i="0" u="none" strike="noStrike" dirty="0" err="1">
                <a:solidFill>
                  <a:srgbClr val="000000"/>
                </a:solidFill>
                <a:effectLst/>
              </a:rPr>
              <a:t>Mitarbeiter:innen</a:t>
            </a:r>
            <a:r>
              <a:rPr lang="de-DE" sz="2600" b="0" i="0" u="none" strike="noStrike" dirty="0">
                <a:solidFill>
                  <a:srgbClr val="000000"/>
                </a:solidFill>
                <a:effectLst/>
              </a:rPr>
              <a:t> aus den beiden Ministerien, </a:t>
            </a:r>
            <a:r>
              <a:rPr lang="de-DE" sz="2600" b="0" i="0" u="none" strike="noStrike" dirty="0" err="1">
                <a:solidFill>
                  <a:srgbClr val="000000"/>
                </a:solidFill>
                <a:effectLst/>
              </a:rPr>
              <a:t>Vertreter:innen</a:t>
            </a:r>
            <a:r>
              <a:rPr lang="de-DE" sz="2600" b="0" i="0" u="none" strike="noStrike" dirty="0">
                <a:solidFill>
                  <a:srgbClr val="000000"/>
                </a:solidFill>
                <a:effectLst/>
              </a:rPr>
              <a:t> der Länder, Städte und Gemeinden</a:t>
            </a:r>
          </a:p>
          <a:p>
            <a:pPr algn="l">
              <a:lnSpc>
                <a:spcPct val="100000"/>
              </a:lnSpc>
              <a:buFont typeface="Arial" panose="020B0604020202020204" pitchFamily="34" charset="0"/>
              <a:buChar char="•"/>
            </a:pPr>
            <a:r>
              <a:rPr lang="de-DE" sz="2600" b="1" i="0" u="none" strike="noStrike" dirty="0">
                <a:solidFill>
                  <a:srgbClr val="000000"/>
                </a:solidFill>
                <a:effectLst/>
              </a:rPr>
              <a:t>Verhandlungsteam </a:t>
            </a:r>
            <a:r>
              <a:rPr lang="de-DE" sz="2600" b="1" i="0" u="none" strike="noStrike" dirty="0" err="1">
                <a:solidFill>
                  <a:srgbClr val="000000"/>
                </a:solidFill>
                <a:effectLst/>
              </a:rPr>
              <a:t>Dienstnehmer:innen</a:t>
            </a:r>
            <a:r>
              <a:rPr lang="de-DE" sz="2600" b="1" i="0" u="none" strike="noStrike" dirty="0">
                <a:solidFill>
                  <a:srgbClr val="000000"/>
                </a:solidFill>
                <a:effectLst/>
              </a:rPr>
              <a:t>:</a:t>
            </a:r>
            <a:r>
              <a:rPr lang="de-DE" sz="2600" b="0" i="0" u="none" strike="noStrike" dirty="0">
                <a:solidFill>
                  <a:srgbClr val="000000"/>
                </a:solidFill>
                <a:effectLst/>
              </a:rPr>
              <a:t> </a:t>
            </a:r>
            <a:r>
              <a:rPr lang="de-DE" sz="2600" b="0" i="0" u="none" strike="noStrike" dirty="0" err="1">
                <a:solidFill>
                  <a:srgbClr val="000000"/>
                </a:solidFill>
                <a:effectLst/>
              </a:rPr>
              <a:t>Spitzenfunktionär:innen</a:t>
            </a:r>
            <a:r>
              <a:rPr lang="de-DE" sz="2600" b="0" i="0" u="none" strike="noStrike" dirty="0">
                <a:solidFill>
                  <a:srgbClr val="000000"/>
                </a:solidFill>
                <a:effectLst/>
              </a:rPr>
              <a:t> der GÖD unter der Leitung des Vorsitzenden Eckehard Quin, </a:t>
            </a:r>
            <a:r>
              <a:rPr lang="de-DE" sz="2600" b="0" i="0" u="none" strike="noStrike" dirty="0" err="1">
                <a:solidFill>
                  <a:srgbClr val="000000"/>
                </a:solidFill>
                <a:effectLst/>
              </a:rPr>
              <a:t>Spitzenfunktionär:innen</a:t>
            </a:r>
            <a:r>
              <a:rPr lang="de-DE" sz="2600" b="0" i="0" u="none" strike="noStrike" dirty="0">
                <a:solidFill>
                  <a:srgbClr val="000000"/>
                </a:solidFill>
                <a:effectLst/>
              </a:rPr>
              <a:t> der </a:t>
            </a:r>
            <a:r>
              <a:rPr lang="de-DE" sz="2600" b="0" i="0" u="none" strike="noStrike" dirty="0" err="1">
                <a:solidFill>
                  <a:srgbClr val="000000"/>
                </a:solidFill>
                <a:effectLst/>
              </a:rPr>
              <a:t>younion</a:t>
            </a:r>
            <a:r>
              <a:rPr lang="de-DE" sz="2600" b="0" i="0" u="none" strike="noStrike" dirty="0">
                <a:solidFill>
                  <a:srgbClr val="000000"/>
                </a:solidFill>
                <a:effectLst/>
              </a:rPr>
              <a:t> unter der Leitung des Vorsitzenden Christian Meidlinger</a:t>
            </a:r>
          </a:p>
          <a:p>
            <a:pPr algn="l">
              <a:lnSpc>
                <a:spcPct val="100000"/>
              </a:lnSpc>
              <a:buFont typeface="Arial" panose="020B0604020202020204" pitchFamily="34" charset="0"/>
              <a:buChar char="•"/>
            </a:pPr>
            <a:r>
              <a:rPr lang="de-AT" sz="2600" b="1" i="0" u="none" strike="noStrike" dirty="0">
                <a:solidFill>
                  <a:srgbClr val="000000"/>
                </a:solidFill>
                <a:effectLst/>
              </a:rPr>
              <a:t>Ziel:</a:t>
            </a:r>
            <a:r>
              <a:rPr lang="de-AT" sz="2600" b="0" i="0" u="none" strike="noStrike" dirty="0">
                <a:solidFill>
                  <a:srgbClr val="000000"/>
                </a:solidFill>
                <a:effectLst/>
              </a:rPr>
              <a:t> Aufnahme von Gehaltsverhandlungen für alle öffentlich Bediensteten ab Oktober</a:t>
            </a:r>
          </a:p>
          <a:p>
            <a:pPr marL="0" indent="0" algn="l">
              <a:lnSpc>
                <a:spcPct val="100000"/>
              </a:lnSpc>
              <a:buNone/>
            </a:pPr>
            <a:r>
              <a:rPr lang="de-AT" sz="2600" b="0" i="0" u="none" strike="noStrike" dirty="0">
                <a:solidFill>
                  <a:srgbClr val="000000"/>
                </a:solidFill>
                <a:effectLst/>
              </a:rPr>
              <a:t>➡️ </a:t>
            </a:r>
            <a:r>
              <a:rPr lang="de-AT" sz="2600" b="1" i="0" u="none" strike="noStrike" dirty="0">
                <a:solidFill>
                  <a:srgbClr val="000000"/>
                </a:solidFill>
                <a:effectLst/>
              </a:rPr>
              <a:t>Der Forderungsbrief wurde am 14. August 2024 übermittelt. Der Dienstgeber hatte ausreichend Zeit zur Aufnahme von Gehaltsverhandlungen!</a:t>
            </a:r>
          </a:p>
        </p:txBody>
      </p:sp>
      <p:sp>
        <p:nvSpPr>
          <p:cNvPr id="5" name="Foliennummernplatzhalter 4">
            <a:extLst>
              <a:ext uri="{FF2B5EF4-FFF2-40B4-BE49-F238E27FC236}">
                <a16:creationId xmlns:a16="http://schemas.microsoft.com/office/drawing/2014/main" xmlns="" id="{573F0E94-3ACB-B356-9B31-0C8E21D70028}"/>
              </a:ext>
            </a:extLst>
          </p:cNvPr>
          <p:cNvSpPr>
            <a:spLocks noGrp="1"/>
          </p:cNvSpPr>
          <p:nvPr>
            <p:ph type="sldNum" sz="quarter" idx="12"/>
          </p:nvPr>
        </p:nvSpPr>
        <p:spPr/>
        <p:txBody>
          <a:bodyPr/>
          <a:lstStyle/>
          <a:p>
            <a:fld id="{63244835-F0AE-6142-AA19-C51F3B2714CE}" type="slidenum">
              <a:rPr lang="de-DE" smtClean="0"/>
              <a:t>4</a:t>
            </a:fld>
            <a:endParaRPr lang="de-DE"/>
          </a:p>
        </p:txBody>
      </p:sp>
    </p:spTree>
    <p:extLst>
      <p:ext uri="{BB962C8B-B14F-4D97-AF65-F5344CB8AC3E}">
        <p14:creationId xmlns:p14="http://schemas.microsoft.com/office/powerpoint/2010/main" val="146043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xmlns="" id="{225BD8F6-43F2-1D9B-35FD-8D803A0A58D2}"/>
              </a:ext>
            </a:extLst>
          </p:cNvPr>
          <p:cNvSpPr>
            <a:spLocks noGrp="1"/>
          </p:cNvSpPr>
          <p:nvPr>
            <p:ph type="sldNum" sz="quarter" idx="12"/>
          </p:nvPr>
        </p:nvSpPr>
        <p:spPr/>
        <p:txBody>
          <a:bodyPr/>
          <a:lstStyle/>
          <a:p>
            <a:fld id="{63244835-F0AE-6142-AA19-C51F3B2714CE}" type="slidenum">
              <a:rPr lang="de-DE" smtClean="0"/>
              <a:t>5</a:t>
            </a:fld>
            <a:endParaRPr lang="de-DE"/>
          </a:p>
        </p:txBody>
      </p:sp>
      <p:pic>
        <p:nvPicPr>
          <p:cNvPr id="4" name="Grafik 3" descr="Ein Bild, das Text, Im Haus, Tisch, Poster enthält.&#10;&#10;Automatisch generierte Beschreibung">
            <a:extLst>
              <a:ext uri="{FF2B5EF4-FFF2-40B4-BE49-F238E27FC236}">
                <a16:creationId xmlns:a16="http://schemas.microsoft.com/office/drawing/2014/main" xmlns="" id="{6F581485-D2D6-A5D4-F498-0DDDC5D2B7B8}"/>
              </a:ext>
            </a:extLst>
          </p:cNvPr>
          <p:cNvPicPr>
            <a:picLocks noChangeAspect="1"/>
          </p:cNvPicPr>
          <p:nvPr/>
        </p:nvPicPr>
        <p:blipFill>
          <a:blip r:embed="rId2"/>
          <a:stretch>
            <a:fillRect/>
          </a:stretch>
        </p:blipFill>
        <p:spPr>
          <a:xfrm>
            <a:off x="-1" y="-1"/>
            <a:ext cx="10342179" cy="6879617"/>
          </a:xfrm>
          <a:prstGeom prst="rect">
            <a:avLst/>
          </a:prstGeom>
        </p:spPr>
      </p:pic>
    </p:spTree>
    <p:extLst>
      <p:ext uri="{BB962C8B-B14F-4D97-AF65-F5344CB8AC3E}">
        <p14:creationId xmlns:p14="http://schemas.microsoft.com/office/powerpoint/2010/main" val="2649561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xmlns="" id="{E87FA6DF-DD84-EF13-76B3-36EBBF0448D9}"/>
              </a:ext>
            </a:extLst>
          </p:cNvPr>
          <p:cNvSpPr>
            <a:spLocks noGrp="1"/>
          </p:cNvSpPr>
          <p:nvPr>
            <p:ph type="sldNum" sz="quarter" idx="10"/>
          </p:nvPr>
        </p:nvSpPr>
        <p:spPr/>
        <p:txBody>
          <a:bodyPr/>
          <a:lstStyle/>
          <a:p>
            <a:fld id="{63244835-F0AE-6142-AA19-C51F3B2714CE}" type="slidenum">
              <a:rPr lang="de-DE" smtClean="0"/>
              <a:t>6</a:t>
            </a:fld>
            <a:endParaRPr lang="de-DE"/>
          </a:p>
        </p:txBody>
      </p:sp>
      <p:sp>
        <p:nvSpPr>
          <p:cNvPr id="5" name="Content Placeholder 2">
            <a:extLst>
              <a:ext uri="{FF2B5EF4-FFF2-40B4-BE49-F238E27FC236}">
                <a16:creationId xmlns:a16="http://schemas.microsoft.com/office/drawing/2014/main" xmlns="" id="{D06A1E29-8164-B927-6513-E9FA7C8C35BA}"/>
              </a:ext>
            </a:extLst>
          </p:cNvPr>
          <p:cNvSpPr txBox="1">
            <a:spLocks/>
          </p:cNvSpPr>
          <p:nvPr/>
        </p:nvSpPr>
        <p:spPr>
          <a:xfrm>
            <a:off x="795130" y="1685563"/>
            <a:ext cx="8229600" cy="4525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tint val="75000"/>
                  </a:schemeClr>
                </a:solidFill>
                <a:latin typeface="Fira Sans Condensed" panose="020B05030500000200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AT" b="1" dirty="0">
                <a:solidFill>
                  <a:schemeClr val="tx1"/>
                </a:solidFill>
              </a:rPr>
              <a:t>… eine nachhaltige Erhöhung der Gehälter, Monatsentgelte und Zulagen, um die Kaufkraft zu sichern und zu stärken.</a:t>
            </a:r>
          </a:p>
          <a:p>
            <a:endParaRPr lang="de-AT" dirty="0">
              <a:solidFill>
                <a:schemeClr val="tx1"/>
              </a:solidFill>
            </a:endParaRPr>
          </a:p>
          <a:p>
            <a:r>
              <a:rPr lang="de-AT" dirty="0">
                <a:solidFill>
                  <a:schemeClr val="tx1"/>
                </a:solidFill>
              </a:rPr>
              <a:t>„Eine nachhaltige Gehaltserhöhung ist nicht nur eine Frage der Gerechtigkeit und Wertschätzung für unsere Kolleginnen und Kollegen, sondern auch entscheidend, um die Wettbewerbsfähigkeit des Staates bei der Gewinnung von qualifizierten Fach- und Nachwuchskräften zu sichern“, bekräftigt GÖD-Vorsitzender </a:t>
            </a:r>
            <a:r>
              <a:rPr lang="de-AT" b="1" dirty="0">
                <a:solidFill>
                  <a:schemeClr val="tx1"/>
                </a:solidFill>
              </a:rPr>
              <a:t>Eckehard Quin</a:t>
            </a:r>
            <a:r>
              <a:rPr lang="de-AT" dirty="0">
                <a:solidFill>
                  <a:schemeClr val="tx1"/>
                </a:solidFill>
              </a:rPr>
              <a:t>.</a:t>
            </a:r>
          </a:p>
        </p:txBody>
      </p:sp>
      <p:sp>
        <p:nvSpPr>
          <p:cNvPr id="6" name="Titel 1">
            <a:extLst>
              <a:ext uri="{FF2B5EF4-FFF2-40B4-BE49-F238E27FC236}">
                <a16:creationId xmlns:a16="http://schemas.microsoft.com/office/drawing/2014/main" xmlns="" id="{8C6FE1D6-273C-8EC2-E0E2-96671BB92A0D}"/>
              </a:ext>
            </a:extLst>
          </p:cNvPr>
          <p:cNvSpPr>
            <a:spLocks noGrp="1"/>
          </p:cNvSpPr>
          <p:nvPr>
            <p:ph type="title"/>
          </p:nvPr>
        </p:nvSpPr>
        <p:spPr>
          <a:xfrm>
            <a:off x="896713" y="293617"/>
            <a:ext cx="11452772" cy="1325563"/>
          </a:xfrm>
        </p:spPr>
        <p:txBody>
          <a:bodyPr>
            <a:normAutofit/>
          </a:bodyPr>
          <a:lstStyle/>
          <a:p>
            <a:r>
              <a:rPr lang="de-DE" dirty="0"/>
              <a:t>Die GÖD fordert …</a:t>
            </a:r>
          </a:p>
        </p:txBody>
      </p:sp>
      <p:pic>
        <p:nvPicPr>
          <p:cNvPr id="8" name="Grafik 7" descr="Ein Bild, das Menschliches Gesicht, Mann, Person, Kleidung enthält.&#10;&#10;Automatisch generierte Beschreibung">
            <a:extLst>
              <a:ext uri="{FF2B5EF4-FFF2-40B4-BE49-F238E27FC236}">
                <a16:creationId xmlns:a16="http://schemas.microsoft.com/office/drawing/2014/main" xmlns="" id="{19E690FC-CA97-49E8-6AF9-F0CF1D130069}"/>
              </a:ext>
            </a:extLst>
          </p:cNvPr>
          <p:cNvPicPr>
            <a:picLocks noChangeAspect="1"/>
          </p:cNvPicPr>
          <p:nvPr/>
        </p:nvPicPr>
        <p:blipFill>
          <a:blip r:embed="rId2"/>
          <a:srcRect l="37489" r="3823"/>
          <a:stretch/>
        </p:blipFill>
        <p:spPr>
          <a:xfrm>
            <a:off x="9024730" y="2938501"/>
            <a:ext cx="1917783" cy="2233936"/>
          </a:xfrm>
          <a:prstGeom prst="rect">
            <a:avLst/>
          </a:prstGeom>
        </p:spPr>
      </p:pic>
    </p:spTree>
    <p:extLst>
      <p:ext uri="{BB962C8B-B14F-4D97-AF65-F5344CB8AC3E}">
        <p14:creationId xmlns:p14="http://schemas.microsoft.com/office/powerpoint/2010/main" val="123567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5D4453-C9BC-8342-3047-BC90F90A09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DA26745E-EFFA-4C02-1994-A661EFB185EA}"/>
              </a:ext>
            </a:extLst>
          </p:cNvPr>
          <p:cNvSpPr>
            <a:spLocks noGrp="1"/>
          </p:cNvSpPr>
          <p:nvPr>
            <p:ph type="title"/>
          </p:nvPr>
        </p:nvSpPr>
        <p:spPr>
          <a:xfrm>
            <a:off x="360000" y="360000"/>
            <a:ext cx="11547078" cy="1325563"/>
          </a:xfrm>
          <a:solidFill>
            <a:srgbClr val="497383"/>
          </a:solidFill>
        </p:spPr>
        <p:txBody>
          <a:bodyPr/>
          <a:lstStyle/>
          <a:p>
            <a:r>
              <a:rPr lang="de-DE" dirty="0">
                <a:solidFill>
                  <a:schemeClr val="bg1"/>
                </a:solidFill>
              </a:rPr>
              <a:t> So laufen Gehaltsverhandlungen im Regelfall ab</a:t>
            </a:r>
          </a:p>
        </p:txBody>
      </p:sp>
      <p:sp>
        <p:nvSpPr>
          <p:cNvPr id="3" name="Inhaltsplatzhalter 2">
            <a:extLst>
              <a:ext uri="{FF2B5EF4-FFF2-40B4-BE49-F238E27FC236}">
                <a16:creationId xmlns:a16="http://schemas.microsoft.com/office/drawing/2014/main" xmlns="" id="{909C20F3-10A1-279D-5B01-2C81D668E13A}"/>
              </a:ext>
            </a:extLst>
          </p:cNvPr>
          <p:cNvSpPr>
            <a:spLocks noGrp="1"/>
          </p:cNvSpPr>
          <p:nvPr>
            <p:ph sz="half" idx="1"/>
          </p:nvPr>
        </p:nvSpPr>
        <p:spPr>
          <a:xfrm>
            <a:off x="360000" y="1785868"/>
            <a:ext cx="11159451" cy="3968888"/>
          </a:xfrm>
        </p:spPr>
        <p:txBody>
          <a:bodyPr>
            <a:normAutofit/>
          </a:bodyPr>
          <a:lstStyle/>
          <a:p>
            <a:pPr marL="0" indent="0" algn="l">
              <a:lnSpc>
                <a:spcPct val="100000"/>
              </a:lnSpc>
              <a:buNone/>
            </a:pPr>
            <a:r>
              <a:rPr lang="de-AT" sz="3200" b="1" i="0" u="none" strike="noStrike" dirty="0">
                <a:solidFill>
                  <a:srgbClr val="000000"/>
                </a:solidFill>
                <a:effectLst/>
                <a:latin typeface="Fira Sans Black" panose="020B0A03050000020004" pitchFamily="34" charset="0"/>
              </a:rPr>
              <a:t>Start der jährlichen Gehaltsverhandlungen Mitte Oktober</a:t>
            </a:r>
          </a:p>
          <a:p>
            <a:pPr>
              <a:lnSpc>
                <a:spcPct val="100000"/>
              </a:lnSpc>
            </a:pPr>
            <a:r>
              <a:rPr lang="de-AT" sz="2400" b="1" dirty="0"/>
              <a:t>In der ersten Verhandlungsrunde: </a:t>
            </a:r>
            <a:r>
              <a:rPr lang="de-AT" sz="2400" dirty="0"/>
              <a:t>Präsentation der Wirtschaftsdaten durch das Institut für Höhere Studien (IHS) und das Wirtschaftsforschungsinstitut (WIFO).</a:t>
            </a:r>
          </a:p>
          <a:p>
            <a:pPr>
              <a:lnSpc>
                <a:spcPct val="100000"/>
              </a:lnSpc>
            </a:pPr>
            <a:r>
              <a:rPr lang="de-AT" sz="2400" b="1" dirty="0"/>
              <a:t>Ausgangspunkt: </a:t>
            </a:r>
            <a:r>
              <a:rPr lang="de-AT" sz="2400" dirty="0"/>
              <a:t>rollierende Inflation (durchschnittliche Inflationsrate der Monate Oktober des Vorjahres bis September des laufenden Jahres), prognostiziertes Wirtschaftswachstum für das laufende Kalenderjahr</a:t>
            </a:r>
          </a:p>
          <a:p>
            <a:pPr>
              <a:lnSpc>
                <a:spcPct val="100000"/>
              </a:lnSpc>
            </a:pPr>
            <a:r>
              <a:rPr lang="de-AT" sz="2400" b="1" dirty="0"/>
              <a:t>Ziel: </a:t>
            </a:r>
            <a:r>
              <a:rPr lang="de-AT" sz="2400" dirty="0"/>
              <a:t>Außerstreitstellen der wirtschaftlichen Rahmendaten (Inflationsrate und Wirtschaftswachstum)</a:t>
            </a:r>
          </a:p>
          <a:p>
            <a:pPr algn="l">
              <a:lnSpc>
                <a:spcPct val="100000"/>
              </a:lnSpc>
            </a:pPr>
            <a:endParaRPr lang="de-DE" sz="2400" dirty="0"/>
          </a:p>
        </p:txBody>
      </p:sp>
      <p:sp>
        <p:nvSpPr>
          <p:cNvPr id="5" name="Foliennummernplatzhalter 4">
            <a:extLst>
              <a:ext uri="{FF2B5EF4-FFF2-40B4-BE49-F238E27FC236}">
                <a16:creationId xmlns:a16="http://schemas.microsoft.com/office/drawing/2014/main" xmlns="" id="{D8BF9F84-5B68-FD09-1D03-59EB4981D72E}"/>
              </a:ext>
            </a:extLst>
          </p:cNvPr>
          <p:cNvSpPr>
            <a:spLocks noGrp="1"/>
          </p:cNvSpPr>
          <p:nvPr>
            <p:ph type="sldNum" sz="quarter" idx="12"/>
          </p:nvPr>
        </p:nvSpPr>
        <p:spPr/>
        <p:txBody>
          <a:bodyPr/>
          <a:lstStyle/>
          <a:p>
            <a:fld id="{63244835-F0AE-6142-AA19-C51F3B2714CE}" type="slidenum">
              <a:rPr lang="de-DE" smtClean="0"/>
              <a:t>7</a:t>
            </a:fld>
            <a:endParaRPr lang="de-DE"/>
          </a:p>
        </p:txBody>
      </p:sp>
    </p:spTree>
    <p:extLst>
      <p:ext uri="{BB962C8B-B14F-4D97-AF65-F5344CB8AC3E}">
        <p14:creationId xmlns:p14="http://schemas.microsoft.com/office/powerpoint/2010/main" val="3687088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4277FE-91CB-3ACC-0F89-AF07E34A39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27A3B01B-463F-1FFB-F997-10BAB15AF539}"/>
              </a:ext>
            </a:extLst>
          </p:cNvPr>
          <p:cNvSpPr>
            <a:spLocks noGrp="1"/>
          </p:cNvSpPr>
          <p:nvPr>
            <p:ph type="title"/>
          </p:nvPr>
        </p:nvSpPr>
        <p:spPr>
          <a:xfrm>
            <a:off x="359999" y="360000"/>
            <a:ext cx="11566957" cy="1325563"/>
          </a:xfrm>
          <a:solidFill>
            <a:srgbClr val="497383"/>
          </a:solidFill>
        </p:spPr>
        <p:txBody>
          <a:bodyPr vert="horz" lIns="0" tIns="45720" rIns="91440" bIns="45720" rtlCol="0" anchor="ctr" anchorCtr="0">
            <a:normAutofit/>
          </a:bodyPr>
          <a:lstStyle/>
          <a:p>
            <a:r>
              <a:rPr lang="de-DE" dirty="0">
                <a:solidFill>
                  <a:schemeClr val="bg1"/>
                </a:solidFill>
              </a:rPr>
              <a:t> So laufen Gehaltsverhandlungen im Regelfall ab</a:t>
            </a:r>
          </a:p>
        </p:txBody>
      </p:sp>
      <p:sp>
        <p:nvSpPr>
          <p:cNvPr id="3" name="Inhaltsplatzhalter 2">
            <a:extLst>
              <a:ext uri="{FF2B5EF4-FFF2-40B4-BE49-F238E27FC236}">
                <a16:creationId xmlns:a16="http://schemas.microsoft.com/office/drawing/2014/main" xmlns="" id="{AD6FF338-228E-FFAA-5891-31BDA11BAE98}"/>
              </a:ext>
            </a:extLst>
          </p:cNvPr>
          <p:cNvSpPr>
            <a:spLocks noGrp="1"/>
          </p:cNvSpPr>
          <p:nvPr>
            <p:ph sz="half" idx="1"/>
          </p:nvPr>
        </p:nvSpPr>
        <p:spPr>
          <a:xfrm>
            <a:off x="359999" y="2256183"/>
            <a:ext cx="11159451" cy="3498574"/>
          </a:xfrm>
        </p:spPr>
        <p:txBody>
          <a:bodyPr>
            <a:normAutofit/>
          </a:bodyPr>
          <a:lstStyle/>
          <a:p>
            <a:pPr algn="l"/>
            <a:r>
              <a:rPr lang="de-AT" b="0" i="0" u="none" strike="noStrike" dirty="0">
                <a:solidFill>
                  <a:srgbClr val="000000"/>
                </a:solidFill>
                <a:effectLst/>
              </a:rPr>
              <a:t>Weitere Verhandlungsrunden.</a:t>
            </a:r>
          </a:p>
          <a:p>
            <a:pPr algn="l">
              <a:buFont typeface="Arial" panose="020B0604020202020204" pitchFamily="34" charset="0"/>
              <a:buChar char="•"/>
            </a:pPr>
            <a:r>
              <a:rPr lang="de-AT" b="1" i="0" u="none" strike="noStrike" dirty="0">
                <a:solidFill>
                  <a:srgbClr val="000000"/>
                </a:solidFill>
                <a:effectLst/>
              </a:rPr>
              <a:t>Ablauf:</a:t>
            </a:r>
            <a:r>
              <a:rPr lang="de-AT" b="0" i="0" u="none" strike="noStrike" dirty="0">
                <a:solidFill>
                  <a:srgbClr val="000000"/>
                </a:solidFill>
                <a:effectLst/>
              </a:rPr>
              <a:t>  schrittweise Annäherung bei Verhandlungen in großen und kleinen Runden</a:t>
            </a:r>
          </a:p>
          <a:p>
            <a:pPr algn="l">
              <a:buFont typeface="Arial" panose="020B0604020202020204" pitchFamily="34" charset="0"/>
              <a:buChar char="•"/>
            </a:pPr>
            <a:r>
              <a:rPr lang="de-AT" b="1" i="0" u="none" strike="noStrike" dirty="0">
                <a:solidFill>
                  <a:srgbClr val="000000"/>
                </a:solidFill>
                <a:effectLst/>
              </a:rPr>
              <a:t>Ziel:</a:t>
            </a:r>
            <a:r>
              <a:rPr lang="de-AT" b="0" i="0" u="none" strike="noStrike" dirty="0">
                <a:solidFill>
                  <a:srgbClr val="000000"/>
                </a:solidFill>
                <a:effectLst/>
              </a:rPr>
              <a:t> Gehaltsabschluss, der mit 1.1.2025 in Kraft treten kann. Dafür ist eine Einigung Ende November erforderlich. </a:t>
            </a:r>
            <a:r>
              <a:rPr lang="de-AT" dirty="0">
                <a:solidFill>
                  <a:srgbClr val="000000"/>
                </a:solidFill>
              </a:rPr>
              <a:t>Der Dienstgeber strebt das üblicherweise ebenfalls an, damit eine entsprechende Budgetplanung erfolgen kann.</a:t>
            </a:r>
            <a:endParaRPr lang="de-AT" b="0" i="0" u="none" strike="noStrike" dirty="0">
              <a:solidFill>
                <a:srgbClr val="000000"/>
              </a:solidFill>
              <a:effectLst/>
            </a:endParaRPr>
          </a:p>
        </p:txBody>
      </p:sp>
      <p:sp>
        <p:nvSpPr>
          <p:cNvPr id="5" name="Foliennummernplatzhalter 4">
            <a:extLst>
              <a:ext uri="{FF2B5EF4-FFF2-40B4-BE49-F238E27FC236}">
                <a16:creationId xmlns:a16="http://schemas.microsoft.com/office/drawing/2014/main" xmlns="" id="{6A7BD419-3524-0D61-F68D-D83A690ED100}"/>
              </a:ext>
            </a:extLst>
          </p:cNvPr>
          <p:cNvSpPr>
            <a:spLocks noGrp="1"/>
          </p:cNvSpPr>
          <p:nvPr>
            <p:ph type="sldNum" sz="quarter" idx="12"/>
          </p:nvPr>
        </p:nvSpPr>
        <p:spPr/>
        <p:txBody>
          <a:bodyPr/>
          <a:lstStyle/>
          <a:p>
            <a:fld id="{63244835-F0AE-6142-AA19-C51F3B2714CE}" type="slidenum">
              <a:rPr lang="de-DE" smtClean="0"/>
              <a:t>8</a:t>
            </a:fld>
            <a:endParaRPr lang="de-DE"/>
          </a:p>
        </p:txBody>
      </p:sp>
    </p:spTree>
    <p:extLst>
      <p:ext uri="{BB962C8B-B14F-4D97-AF65-F5344CB8AC3E}">
        <p14:creationId xmlns:p14="http://schemas.microsoft.com/office/powerpoint/2010/main" val="110454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4561C7-25BA-6323-F2EB-28E4B0622C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xmlns="" id="{F1174CA8-DF3E-AB3A-EF54-1A12DB46A887}"/>
              </a:ext>
            </a:extLst>
          </p:cNvPr>
          <p:cNvSpPr>
            <a:spLocks noGrp="1"/>
          </p:cNvSpPr>
          <p:nvPr>
            <p:ph type="title"/>
          </p:nvPr>
        </p:nvSpPr>
        <p:spPr>
          <a:xfrm>
            <a:off x="359999" y="360000"/>
            <a:ext cx="11566957" cy="1325563"/>
          </a:xfrm>
          <a:solidFill>
            <a:srgbClr val="497383"/>
          </a:solidFill>
        </p:spPr>
        <p:txBody>
          <a:bodyPr vert="horz" lIns="0" tIns="45720" rIns="91440" bIns="45720" rtlCol="0" anchor="ctr" anchorCtr="0">
            <a:normAutofit/>
          </a:bodyPr>
          <a:lstStyle/>
          <a:p>
            <a:r>
              <a:rPr lang="de-DE" dirty="0">
                <a:solidFill>
                  <a:schemeClr val="bg1"/>
                </a:solidFill>
              </a:rPr>
              <a:t> So laufen Gehaltsverhandlungen im Regelfall ab</a:t>
            </a:r>
          </a:p>
        </p:txBody>
      </p:sp>
      <p:sp>
        <p:nvSpPr>
          <p:cNvPr id="3" name="Inhaltsplatzhalter 2">
            <a:extLst>
              <a:ext uri="{FF2B5EF4-FFF2-40B4-BE49-F238E27FC236}">
                <a16:creationId xmlns:a16="http://schemas.microsoft.com/office/drawing/2014/main" xmlns="" id="{3C29CF1E-7F9E-AF61-DA76-7FA79EAF8DBD}"/>
              </a:ext>
            </a:extLst>
          </p:cNvPr>
          <p:cNvSpPr>
            <a:spLocks noGrp="1"/>
          </p:cNvSpPr>
          <p:nvPr>
            <p:ph sz="half" idx="1"/>
          </p:nvPr>
        </p:nvSpPr>
        <p:spPr>
          <a:xfrm>
            <a:off x="359999" y="1785869"/>
            <a:ext cx="11159451" cy="3968888"/>
          </a:xfrm>
        </p:spPr>
        <p:txBody>
          <a:bodyPr>
            <a:normAutofit/>
          </a:bodyPr>
          <a:lstStyle/>
          <a:p>
            <a:pPr marL="0" indent="0" algn="l">
              <a:buNone/>
            </a:pPr>
            <a:r>
              <a:rPr lang="de-AT" b="1" i="0" u="none" strike="noStrike" dirty="0">
                <a:solidFill>
                  <a:srgbClr val="000000"/>
                </a:solidFill>
                <a:effectLst/>
              </a:rPr>
              <a:t>Einigung und Abschluss der Verhandlungen</a:t>
            </a:r>
          </a:p>
          <a:p>
            <a:r>
              <a:rPr lang="de-AT" sz="2400" i="0" u="none" strike="noStrike" dirty="0">
                <a:solidFill>
                  <a:srgbClr val="000000"/>
                </a:solidFill>
                <a:effectLst/>
              </a:rPr>
              <a:t>Unterzeichnung des Gehaltsabkommens</a:t>
            </a:r>
            <a:endParaRPr lang="de-AT" sz="2400" dirty="0">
              <a:solidFill>
                <a:srgbClr val="000000"/>
              </a:solidFill>
            </a:endParaRPr>
          </a:p>
          <a:p>
            <a:pPr marL="0" indent="0">
              <a:buNone/>
            </a:pPr>
            <a:r>
              <a:rPr lang="de-AT" b="1" i="0" u="none" strike="noStrike" dirty="0">
                <a:solidFill>
                  <a:srgbClr val="000000"/>
                </a:solidFill>
                <a:effectLst/>
              </a:rPr>
              <a:t/>
            </a:r>
            <a:br>
              <a:rPr lang="de-AT" b="1" i="0" u="none" strike="noStrike" dirty="0">
                <a:solidFill>
                  <a:srgbClr val="000000"/>
                </a:solidFill>
                <a:effectLst/>
              </a:rPr>
            </a:br>
            <a:r>
              <a:rPr lang="de-AT" b="1" i="0" u="none" strike="noStrike" dirty="0">
                <a:solidFill>
                  <a:srgbClr val="000000"/>
                </a:solidFill>
                <a:effectLst/>
              </a:rPr>
              <a:t>Umsetzung durch Parlamentsbeschluss</a:t>
            </a:r>
          </a:p>
          <a:p>
            <a:r>
              <a:rPr lang="de-AT" sz="2400" b="0" i="0" u="none" strike="noStrike" dirty="0">
                <a:solidFill>
                  <a:srgbClr val="000000"/>
                </a:solidFill>
                <a:effectLst/>
              </a:rPr>
              <a:t>Beschluss im Nationalrat (Letzte NR-Sitzung dieses Jahres am 11./12. Dezember 2024.)</a:t>
            </a:r>
          </a:p>
          <a:p>
            <a:pPr algn="l"/>
            <a:r>
              <a:rPr lang="de-DE" sz="2400" dirty="0">
                <a:solidFill>
                  <a:srgbClr val="000000"/>
                </a:solidFill>
              </a:rPr>
              <a:t>Beschluss im Bundesrat (Letzte BR-Sitzung dieses Jahres am 18./19. Dezember 2024.)</a:t>
            </a:r>
          </a:p>
          <a:p>
            <a:pPr algn="l"/>
            <a:r>
              <a:rPr lang="de-AT" sz="2400" dirty="0">
                <a:solidFill>
                  <a:srgbClr val="000000"/>
                </a:solidFill>
              </a:rPr>
              <a:t>Veröffentlichung im Bundesgesetzblatt kurz vor Jahreswechsel.</a:t>
            </a:r>
          </a:p>
          <a:p>
            <a:pPr algn="l">
              <a:buFont typeface="Arial" panose="020B0604020202020204" pitchFamily="34" charset="0"/>
              <a:buChar char="•"/>
            </a:pPr>
            <a:r>
              <a:rPr lang="de-AT" sz="2400" b="1" i="0" u="none" strike="noStrike" dirty="0">
                <a:solidFill>
                  <a:srgbClr val="000000"/>
                </a:solidFill>
                <a:effectLst/>
              </a:rPr>
              <a:t>Ziel:</a:t>
            </a:r>
            <a:r>
              <a:rPr lang="de-AT" sz="2400" b="0" i="0" u="none" strike="noStrike" dirty="0">
                <a:solidFill>
                  <a:srgbClr val="000000"/>
                </a:solidFill>
                <a:effectLst/>
              </a:rPr>
              <a:t> Sicherung der Kaufkraft für alle </a:t>
            </a:r>
            <a:r>
              <a:rPr lang="de-AT" sz="2400" b="0" i="0" u="none" strike="noStrike" dirty="0" err="1">
                <a:solidFill>
                  <a:srgbClr val="000000"/>
                </a:solidFill>
                <a:effectLst/>
              </a:rPr>
              <a:t>Kolleg:innen</a:t>
            </a:r>
            <a:r>
              <a:rPr lang="de-AT" sz="2400" b="0" i="0" u="none" strike="noStrike" dirty="0">
                <a:solidFill>
                  <a:srgbClr val="000000"/>
                </a:solidFill>
                <a:effectLst/>
              </a:rPr>
              <a:t>.</a:t>
            </a:r>
          </a:p>
          <a:p>
            <a:pPr algn="l">
              <a:buFont typeface="Arial" panose="020B0604020202020204" pitchFamily="34" charset="0"/>
              <a:buChar char="•"/>
            </a:pPr>
            <a:endParaRPr lang="de-AT" b="1" i="0" u="none" strike="noStrike" dirty="0">
              <a:solidFill>
                <a:srgbClr val="000000"/>
              </a:solidFill>
              <a:effectLst/>
            </a:endParaRPr>
          </a:p>
        </p:txBody>
      </p:sp>
      <p:sp>
        <p:nvSpPr>
          <p:cNvPr id="5" name="Foliennummernplatzhalter 4">
            <a:extLst>
              <a:ext uri="{FF2B5EF4-FFF2-40B4-BE49-F238E27FC236}">
                <a16:creationId xmlns:a16="http://schemas.microsoft.com/office/drawing/2014/main" xmlns="" id="{58676A1B-6D31-590F-E659-D45BFC8B2F2B}"/>
              </a:ext>
            </a:extLst>
          </p:cNvPr>
          <p:cNvSpPr>
            <a:spLocks noGrp="1"/>
          </p:cNvSpPr>
          <p:nvPr>
            <p:ph type="sldNum" sz="quarter" idx="12"/>
          </p:nvPr>
        </p:nvSpPr>
        <p:spPr/>
        <p:txBody>
          <a:bodyPr/>
          <a:lstStyle/>
          <a:p>
            <a:fld id="{63244835-F0AE-6142-AA19-C51F3B2714CE}" type="slidenum">
              <a:rPr lang="de-DE" smtClean="0"/>
              <a:t>9</a:t>
            </a:fld>
            <a:endParaRPr lang="de-DE"/>
          </a:p>
        </p:txBody>
      </p:sp>
    </p:spTree>
    <p:extLst>
      <p:ext uri="{BB962C8B-B14F-4D97-AF65-F5344CB8AC3E}">
        <p14:creationId xmlns:p14="http://schemas.microsoft.com/office/powerpoint/2010/main" val="3802920222"/>
      </p:ext>
    </p:extLst>
  </p:cSld>
  <p:clrMapOvr>
    <a:masterClrMapping/>
  </p:clrMapOvr>
</p:sld>
</file>

<file path=ppt/theme/theme1.xml><?xml version="1.0" encoding="utf-8"?>
<a:theme xmlns:a="http://schemas.openxmlformats.org/drawingml/2006/main" name="GÖD Design">
  <a:themeElements>
    <a:clrScheme name="GÖD 1">
      <a:dk1>
        <a:srgbClr val="1A2124"/>
      </a:dk1>
      <a:lt1>
        <a:srgbClr val="FFFFFF"/>
      </a:lt1>
      <a:dk2>
        <a:srgbClr val="1A2124"/>
      </a:dk2>
      <a:lt2>
        <a:srgbClr val="D7E1E5"/>
      </a:lt2>
      <a:accent1>
        <a:srgbClr val="E83E20"/>
      </a:accent1>
      <a:accent2>
        <a:srgbClr val="95302B"/>
      </a:accent2>
      <a:accent3>
        <a:srgbClr val="A28E6A"/>
      </a:accent3>
      <a:accent4>
        <a:srgbClr val="956251"/>
      </a:accent4>
      <a:accent5>
        <a:srgbClr val="918485"/>
      </a:accent5>
      <a:accent6>
        <a:srgbClr val="855D5D"/>
      </a:accent6>
      <a:hlink>
        <a:srgbClr val="0C50F0"/>
      </a:hlink>
      <a:folHlink>
        <a:srgbClr val="5F7C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GÖD Design" id="{CDC674BB-8944-E643-BEEF-5B0C402EA596}" vid="{3BBF30AC-3B37-3748-AE95-B78C664BDB5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GÖD Design</Template>
  <TotalTime>0</TotalTime>
  <Words>686</Words>
  <Application>Microsoft Office PowerPoint</Application>
  <PresentationFormat>Breitbild</PresentationFormat>
  <Paragraphs>102</Paragraphs>
  <Slides>25</Slides>
  <Notes>0</Notes>
  <HiddenSlides>0</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25</vt:i4>
      </vt:variant>
    </vt:vector>
  </HeadingPairs>
  <TitlesOfParts>
    <vt:vector size="33" baseType="lpstr">
      <vt:lpstr>Arial</vt:lpstr>
      <vt:lpstr>Calibri</vt:lpstr>
      <vt:lpstr>Fira Sans</vt:lpstr>
      <vt:lpstr>Fira Sans Black</vt:lpstr>
      <vt:lpstr>Fira Sans Condensed</vt:lpstr>
      <vt:lpstr>Fira Sans Condensed ExtraBold</vt:lpstr>
      <vt:lpstr>Times New Roman</vt:lpstr>
      <vt:lpstr>GÖD Design</vt:lpstr>
      <vt:lpstr>Informationen zu den Gehaltsverhandlungen für 2025</vt:lpstr>
      <vt:lpstr>PowerPoint-Präsentation</vt:lpstr>
      <vt:lpstr>PowerPoint-Präsentation</vt:lpstr>
      <vt:lpstr> So laufen Gehaltsverhandlungen im Regelfall ab:</vt:lpstr>
      <vt:lpstr>PowerPoint-Präsentation</vt:lpstr>
      <vt:lpstr>Die GÖD fordert …</vt:lpstr>
      <vt:lpstr> So laufen Gehaltsverhandlungen im Regelfall ab</vt:lpstr>
      <vt:lpstr> So laufen Gehaltsverhandlungen im Regelfall ab</vt:lpstr>
      <vt:lpstr> So laufen Gehaltsverhandlungen im Regelfall ab</vt:lpstr>
      <vt:lpstr> So laufen Gehaltsverhandlungen im Regelfall ab:</vt:lpstr>
      <vt:lpstr>PowerPoint-Präsentation</vt:lpstr>
      <vt:lpstr>PowerPoint-Präsentation</vt:lpstr>
      <vt:lpstr>Am 7. November 2024  beschloss die  GÖD-Bundeskonferenz  eine Resolution.</vt:lpstr>
      <vt:lpstr>Resolution im Überblick</vt:lpstr>
      <vt:lpstr>PowerPoint-Präsentation</vt:lpstr>
      <vt:lpstr>PowerPoint-Präsentation</vt:lpstr>
      <vt:lpstr>Wichtige Themen: Personalnot</vt:lpstr>
      <vt:lpstr>Wichtige Themen: Sozialpartnerschaft</vt:lpstr>
      <vt:lpstr>GÖD-Rechtsschutz</vt:lpstr>
      <vt:lpstr>Näheres zu den Hintergründen (18.11.2024): Interview mit GÖD-Vorsitzendem Eckehard Quin</vt:lpstr>
      <vt:lpstr>PowerPoint-Präsentation</vt:lpstr>
      <vt:lpstr>Laufende Neuigkeiten rund um die Gehaltsverhandlungen auf Radio GÖD</vt:lpstr>
      <vt:lpstr>Die Radio GÖD-App mit Podcasts </vt:lpstr>
      <vt:lpstr>All das würde stillstehen, wenn es den Öffentlichen Dienst nicht gäbe.</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hioffice2</dc:creator>
  <cp:lastModifiedBy>Stefan Frischmann</cp:lastModifiedBy>
  <cp:revision>704</cp:revision>
  <dcterms:created xsi:type="dcterms:W3CDTF">2019-03-05T16:09:35Z</dcterms:created>
  <dcterms:modified xsi:type="dcterms:W3CDTF">2024-11-21T08:00:03Z</dcterms:modified>
</cp:coreProperties>
</file>